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20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1"/>
  <c:style val="2"/>
  <c:chart>
    <c:title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顧客数</c:v>
                </c:pt>
              </c:strCache>
            </c:strRef>
          </c:tx>
          <c:invertIfNegative val="1"/>
          <c:cat>
            <c:strRef>
              <c:f>Sheet1!$A$2:$A$6</c:f>
              <c:strCache>
                <c:ptCount val="5"/>
                <c:pt idx="0">
                  <c:v>村上</c:v>
                </c:pt>
                <c:pt idx="1">
                  <c:v>新発田</c:v>
                </c:pt>
                <c:pt idx="2">
                  <c:v>胎内</c:v>
                </c:pt>
                <c:pt idx="3">
                  <c:v>新潟</c:v>
                </c:pt>
                <c:pt idx="4">
                  <c:v>長岡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345</c:v>
                </c:pt>
                <c:pt idx="1">
                  <c:v>236</c:v>
                </c:pt>
                <c:pt idx="2">
                  <c:v>765</c:v>
                </c:pt>
                <c:pt idx="3">
                  <c:v>432</c:v>
                </c:pt>
                <c:pt idx="4">
                  <c:v>876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B7-473A-84B8-E2D34BF823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新サービスの利用状況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2020年1月~12月</a:t>
            </a:r>
          </a:p>
        </p:txBody>
      </p:sp>
      <p:pic>
        <p:nvPicPr>
          <p:cNvPr id="4" name="Picture 3" descr="kirb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889000" cy="8905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各地区の特徴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307331"/>
              </p:ext>
            </p:extLst>
          </p:nvPr>
        </p:nvGraphicFramePr>
        <p:xfrm>
          <a:off x="127000" y="1524000"/>
          <a:ext cx="8559800" cy="5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4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6666">
                <a:tc>
                  <a:txBody>
                    <a:bodyPr/>
                    <a:lstStyle/>
                    <a:p>
                      <a:r>
                        <a:t>地区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顧客数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特徴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666">
                <a:tc>
                  <a:txBody>
                    <a:bodyPr/>
                    <a:lstStyle/>
                    <a:p>
                      <a:r>
                        <a:t>村上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新潟の上のほうにある、大きめの市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666">
                <a:tc>
                  <a:txBody>
                    <a:bodyPr/>
                    <a:lstStyle/>
                    <a:p>
                      <a:r>
                        <a:t>新発田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行きつけの市、飲食店やデパートが豊富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6666">
                <a:tc>
                  <a:txBody>
                    <a:bodyPr/>
                    <a:lstStyle/>
                    <a:p>
                      <a:r>
                        <a:t>胎内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村上、新発田に行かないとあまり何にもない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6666">
                <a:tc>
                  <a:txBody>
                    <a:bodyPr/>
                    <a:lstStyle/>
                    <a:p>
                      <a:r>
                        <a:t>新潟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県内最強の都市、目黒ぐらい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6670">
                <a:tc>
                  <a:txBody>
                    <a:bodyPr/>
                    <a:lstStyle/>
                    <a:p>
                      <a:r>
                        <a:t>長岡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上越だから、行ったことない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地区ごとの顧客数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27000" y="1524000"/>
          <a:ext cx="8890000" cy="50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39</Words>
  <Application>Microsoft Office PowerPoint</Application>
  <PresentationFormat>画面に合わせる 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新サービスの利用状況</vt:lpstr>
      <vt:lpstr>各地区の特徴</vt:lpstr>
      <vt:lpstr>地区ごとの顧客数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新サービスの利用状況</dc:title>
  <dc:subject/>
  <dc:creator/>
  <cp:keywords/>
  <dc:description>generated using python-pptx</dc:description>
  <cp:lastModifiedBy>渋谷 優貴</cp:lastModifiedBy>
  <cp:revision>2</cp:revision>
  <dcterms:created xsi:type="dcterms:W3CDTF">2013-01-27T09:14:16Z</dcterms:created>
  <dcterms:modified xsi:type="dcterms:W3CDTF">2022-03-08T06:38:34Z</dcterms:modified>
  <cp:category/>
</cp:coreProperties>
</file>