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8" r:id="rId5"/>
    <p:sldId id="258" r:id="rId6"/>
    <p:sldId id="267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18" autoAdjust="0"/>
  </p:normalViewPr>
  <p:slideViewPr>
    <p:cSldViewPr>
      <p:cViewPr varScale="1">
        <p:scale>
          <a:sx n="54" d="100"/>
          <a:sy n="54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43946-B4D2-43D1-A313-CCD11C216EB7}" type="datetimeFigureOut">
              <a:rPr lang="zh-TW" altLang="en-US" smtClean="0"/>
              <a:t>2016/2/25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4355-16EF-41E5-8D91-1E83DE0E4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版本控制 寫程式常常會修改 可能會被改得很雜亂 也不知道是誰什麼時候改的</a:t>
            </a:r>
            <a:endParaRPr lang="en-US" altLang="zh-TW" dirty="0" smtClean="0"/>
          </a:p>
          <a:p>
            <a:r>
              <a:rPr lang="zh-TW" altLang="en-US" dirty="0" smtClean="0"/>
              <a:t>所以透過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可以幫助你管理你的程式   讓你的城市的每一個變動都可以知道是誰 在什麼時候 改了什麼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另外他也能當作你寫程式的一種紀錄 像是外面很多工作 的面試官就會要求你 拿</a:t>
            </a:r>
            <a:r>
              <a:rPr lang="en-US" altLang="zh-TW" dirty="0" err="1" smtClean="0"/>
              <a:t>gitgub</a:t>
            </a:r>
            <a:r>
              <a:rPr lang="zh-TW" altLang="en-US" dirty="0" smtClean="0"/>
              <a:t>帳號給他們   可以讓他們知道你寫過哪些城市  寫得如何</a:t>
            </a:r>
            <a:endParaRPr lang="en-US" altLang="zh-TW" dirty="0" smtClean="0"/>
          </a:p>
          <a:p>
            <a:r>
              <a:rPr lang="zh-TW" altLang="en-US" dirty="0" smtClean="0"/>
              <a:t>那再來就是團隊合作  當很多人共同開發一項系統的時候 常常程式會被改得亂七八糟  </a:t>
            </a:r>
            <a:endParaRPr lang="en-US" altLang="zh-TW" dirty="0" smtClean="0"/>
          </a:p>
          <a:p>
            <a:r>
              <a:rPr lang="zh-TW" altLang="en-US" dirty="0" smtClean="0"/>
              <a:t>所以就會需要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來做好管理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那它的運作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34355-16EF-41E5-8D91-1E83DE0E4A8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13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那這個是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檔案的一個生命週期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34355-16EF-41E5-8D91-1E83DE0E4A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56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28591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998741"/>
            <a:ext cx="289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" y="0"/>
            <a:ext cx="9156593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9188885" cy="6858000"/>
          </a:xfrm>
          <a:prstGeom prst="rect">
            <a:avLst/>
          </a:prstGeom>
          <a:solidFill>
            <a:schemeClr val="tx2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9159">
            <a:off x="116446" y="5047893"/>
            <a:ext cx="3607959" cy="1474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nick/homeworkpyth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Nick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2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772400" cy="1470025"/>
          </a:xfrm>
        </p:spPr>
        <p:txBody>
          <a:bodyPr/>
          <a:lstStyle/>
          <a:p>
            <a:pPr algn="l"/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“filename”</a:t>
            </a:r>
            <a:br>
              <a:rPr lang="en-US" altLang="zh-TW" sz="3600" dirty="0" smtClean="0"/>
            </a:br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. 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當前目錄全部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716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57800" y="4821525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刪除已經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 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nano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-m  “comment”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-----------------------</a:t>
            </a:r>
            <a:r>
              <a:rPr lang="zh-TW" altLang="en-US" b="1" dirty="0" smtClean="0">
                <a:solidFill>
                  <a:schemeClr val="bg1"/>
                </a:solidFill>
              </a:rPr>
              <a:t>本地端</a:t>
            </a:r>
            <a:r>
              <a:rPr lang="en-US" altLang="zh-TW" b="1" dirty="0" smtClean="0">
                <a:solidFill>
                  <a:schemeClr val="bg1"/>
                </a:solidFill>
              </a:rPr>
              <a:t>--------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57800" y="4821525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詳細修改情況可以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log –p filename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4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推送到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網頁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chemeClr val="bg1"/>
                </a:solidFill>
              </a:rPr>
              <a:t>先至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 新增一個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smtClean="0">
                <a:solidFill>
                  <a:schemeClr val="bg1"/>
                </a:solidFill>
              </a:rPr>
              <a:t>echo </a:t>
            </a:r>
            <a:r>
              <a:rPr lang="en-US" altLang="zh-TW" sz="2000" b="1" dirty="0">
                <a:solidFill>
                  <a:schemeClr val="bg1"/>
                </a:solidFill>
              </a:rPr>
              <a:t>"#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hello python" </a:t>
            </a:r>
            <a:r>
              <a:rPr lang="en-US" altLang="zh-TW" sz="2000" b="1" dirty="0">
                <a:solidFill>
                  <a:schemeClr val="bg1"/>
                </a:solidFill>
              </a:rPr>
              <a:t>&gt;&gt;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 err="1">
                <a:solidFill>
                  <a:schemeClr val="bg1"/>
                </a:solidFill>
              </a:rPr>
              <a:t>init</a:t>
            </a:r>
            <a:r>
              <a:rPr lang="en-US" altLang="zh-TW" sz="2000" b="1" dirty="0">
                <a:solidFill>
                  <a:schemeClr val="bg1"/>
                </a:solidFill>
              </a:rPr>
              <a:t>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add README.md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commit -m "first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commit“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2000" b="1" dirty="0">
                <a:solidFill>
                  <a:srgbClr val="FF0000"/>
                </a:solidFill>
              </a:rPr>
              <a:t>https://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github.com/krnick/python.git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push -u origin master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之後進行</a:t>
            </a:r>
            <a:r>
              <a:rPr lang="zh-TW" altLang="en-US" b="1" dirty="0" smtClean="0">
                <a:solidFill>
                  <a:schemeClr val="bg1"/>
                </a:solidFill>
              </a:rPr>
              <a:t>修改只需要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push -u origin master</a:t>
            </a:r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Remote 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pull </a:t>
            </a:r>
            <a:r>
              <a:rPr lang="en-US" altLang="zh-TW" sz="2400" b="1" dirty="0">
                <a:solidFill>
                  <a:srgbClr val="FF0000"/>
                </a:solidFill>
              </a:rPr>
              <a:t>https://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github.com/krnick/python.git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add . 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commit –m “comment”</a:t>
            </a:r>
          </a:p>
          <a:p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1600" b="1" dirty="0">
                <a:solidFill>
                  <a:srgbClr val="FF0000"/>
                </a:solidFill>
              </a:rPr>
              <a:t>https://github.com/krnick/python.git</a:t>
            </a: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</a:rPr>
              <a:t>git</a:t>
            </a:r>
            <a:r>
              <a:rPr lang="en-US" altLang="zh-TW" sz="2400" b="1" dirty="0">
                <a:solidFill>
                  <a:schemeClr val="bg1"/>
                </a:solidFill>
              </a:rPr>
              <a:t> push -u origin master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取消</a:t>
            </a:r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</a:rPr>
              <a:t>刪除 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 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-r)</a:t>
            </a:r>
          </a:p>
          <a:p>
            <a:pPr marL="400050" lvl="1" indent="0">
              <a:buNone/>
            </a:pP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gifconfig</a:t>
            </a:r>
            <a:r>
              <a:rPr lang="en-US" altLang="zh-TW" b="1" dirty="0" smtClean="0">
                <a:solidFill>
                  <a:schemeClr val="bg1"/>
                </a:solidFill>
              </a:rPr>
              <a:t>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gitconfig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pwd</a:t>
            </a:r>
            <a:r>
              <a:rPr lang="en-US" altLang="zh-TW" b="1" dirty="0" smtClean="0">
                <a:solidFill>
                  <a:schemeClr val="bg1"/>
                </a:solidFill>
              </a:rPr>
              <a:t>|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xargs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–r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bg1"/>
                </a:solidFill>
              </a:rPr>
              <a:t>Cd .. </a:t>
            </a:r>
            <a:r>
              <a:rPr lang="zh-TW" altLang="en-US" b="1" dirty="0">
                <a:solidFill>
                  <a:schemeClr val="bg1"/>
                </a:solidFill>
              </a:rPr>
              <a:t>再</a:t>
            </a:r>
            <a:r>
              <a:rPr lang="zh-TW" altLang="en-US" b="1" dirty="0" smtClean="0">
                <a:solidFill>
                  <a:schemeClr val="bg1"/>
                </a:solidFill>
              </a:rPr>
              <a:t>刪除那個目錄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額外補充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clone</a:t>
            </a:r>
            <a:r>
              <a:rPr lang="zh-TW" altLang="en-US" b="1" dirty="0" smtClean="0">
                <a:solidFill>
                  <a:schemeClr val="bg1"/>
                </a:solidFill>
              </a:rPr>
              <a:t> 額外產生一個目錄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查看</a:t>
            </a:r>
            <a:r>
              <a:rPr lang="en-US" altLang="zh-TW" b="1" dirty="0" smtClean="0">
                <a:solidFill>
                  <a:schemeClr val="bg1"/>
                </a:solidFill>
              </a:rPr>
              <a:t>local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r>
              <a:rPr lang="en-US" altLang="zh-TW" b="1" dirty="0">
                <a:solidFill>
                  <a:schemeClr val="bg1"/>
                </a:solidFill>
              </a:rPr>
              <a:t>branch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remote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: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branch </a:t>
            </a:r>
            <a:r>
              <a:rPr lang="en-US" altLang="zh-TW" b="1" dirty="0" smtClean="0">
                <a:solidFill>
                  <a:schemeClr val="bg1"/>
                </a:solidFill>
              </a:rPr>
              <a:t>     		  </a:t>
            </a:r>
            <a:r>
              <a:rPr lang="en-US" altLang="zh-TW" b="1" dirty="0" smtClean="0">
                <a:solidFill>
                  <a:srgbClr val="FF0000"/>
                </a:solidFill>
              </a:rPr>
              <a:t>(-r)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homework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請</a:t>
            </a:r>
            <a:r>
              <a:rPr lang="zh-TW" altLang="en-US" b="1" dirty="0" smtClean="0">
                <a:solidFill>
                  <a:schemeClr val="bg1"/>
                </a:solidFill>
              </a:rPr>
              <a:t>把</a:t>
            </a:r>
            <a:r>
              <a:rPr lang="zh-TW" altLang="en-US" b="1" dirty="0">
                <a:solidFill>
                  <a:schemeClr val="bg1"/>
                </a:solidFill>
              </a:rPr>
              <a:t>上課</a:t>
            </a:r>
            <a:r>
              <a:rPr lang="zh-TW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TW" b="1" dirty="0" err="1" smtClean="0">
                <a:solidFill>
                  <a:schemeClr val="bg1"/>
                </a:solidFill>
              </a:rPr>
              <a:t>ppt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放到自己的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altLang="zh-TW" sz="2000" b="1" dirty="0" smtClean="0">
                <a:solidFill>
                  <a:srgbClr val="FF0000"/>
                </a:solidFill>
                <a:hlinkClick r:id="rId2"/>
              </a:rPr>
              <a:t>github.com/krnick/homeworkpython.git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並找出我最新一次的</a:t>
            </a:r>
            <a:r>
              <a:rPr lang="en-US" altLang="zh-TW" b="1" dirty="0" smtClean="0">
                <a:solidFill>
                  <a:schemeClr val="bg1"/>
                </a:solidFill>
              </a:rPr>
              <a:t>comment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新增一個學號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py</a:t>
            </a:r>
            <a:r>
              <a:rPr lang="zh-TW" altLang="en-US" b="1" dirty="0" smtClean="0">
                <a:solidFill>
                  <a:schemeClr val="bg1"/>
                </a:solidFill>
              </a:rPr>
              <a:t>檔案來</a:t>
            </a:r>
            <a:r>
              <a:rPr lang="en-US" altLang="zh-TW" b="1" dirty="0" smtClean="0">
                <a:solidFill>
                  <a:schemeClr val="bg1"/>
                </a:solidFill>
              </a:rPr>
              <a:t>print “comment”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push 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6" t="11291" r="9885"/>
          <a:stretch/>
        </p:blipFill>
        <p:spPr bwMode="auto">
          <a:xfrm>
            <a:off x="23365" y="0"/>
            <a:ext cx="346851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3365" y="0"/>
            <a:ext cx="3468515" cy="6858000"/>
          </a:xfrm>
          <a:prstGeom prst="rect">
            <a:avLst/>
          </a:prstGeom>
          <a:solidFill>
            <a:schemeClr val="accent5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8654" y="5445224"/>
            <a:ext cx="221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7" t="10743" r="26383" b="29234"/>
          <a:stretch/>
        </p:blipFill>
        <p:spPr bwMode="auto">
          <a:xfrm>
            <a:off x="3543870" y="1224981"/>
            <a:ext cx="2971801" cy="43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491880" y="0"/>
            <a:ext cx="3023791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61060" y="5452726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26210" r="59647" b="7225"/>
          <a:stretch/>
        </p:blipFill>
        <p:spPr bwMode="auto">
          <a:xfrm>
            <a:off x="6515671" y="0"/>
            <a:ext cx="2628329" cy="684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515670" y="0"/>
            <a:ext cx="2628329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658569" y="5456330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介紹一下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sz="4000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版本</a:t>
            </a:r>
            <a:r>
              <a:rPr lang="zh-TW" altLang="en-US" b="1" dirty="0" smtClean="0">
                <a:solidFill>
                  <a:schemeClr val="bg1"/>
                </a:solidFill>
              </a:rPr>
              <a:t>控制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寫程式的紀錄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solidFill>
                  <a:schemeClr val="bg1"/>
                </a:solidFill>
              </a:rPr>
              <a:t>團隊合作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19351" y="2636912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148064" y="32129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595415" y="4005064"/>
            <a:ext cx="60036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80" y="20829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Master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主軸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012160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884368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020272" y="3196977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004048" y="5085184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9613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上彎箭號 19"/>
          <p:cNvSpPr/>
          <p:nvPr/>
        </p:nvSpPr>
        <p:spPr>
          <a:xfrm>
            <a:off x="6552220" y="4365104"/>
            <a:ext cx="2196244" cy="1584176"/>
          </a:xfrm>
          <a:prstGeom prst="bentUpArrow">
            <a:avLst>
              <a:gd name="adj1" fmla="val 12256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786246" y="52919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067944" y="29762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54351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28384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087817" y="533808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test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2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120680" cy="3515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406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40559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</a:t>
            </a: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安裝方法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Linux(apt-get install 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or else)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Windows(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</a:rPr>
              <a:t> desktop)  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Mac (brew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54859" r="88853" b="34391"/>
          <a:stretch/>
        </p:blipFill>
        <p:spPr bwMode="auto">
          <a:xfrm>
            <a:off x="6948264" y="2183274"/>
            <a:ext cx="725190" cy="78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1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L</a:t>
            </a:r>
            <a:r>
              <a:rPr lang="en-US" altLang="zh-TW" b="1" dirty="0" smtClean="0">
                <a:solidFill>
                  <a:schemeClr val="bg1"/>
                </a:solidFill>
              </a:rPr>
              <a:t>inux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56583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apt-get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599" y="908720"/>
            <a:ext cx="7557795" cy="5256584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>
                <a:solidFill>
                  <a:schemeClr val="bg1"/>
                </a:solidFill>
              </a:rPr>
              <a:t>基本</a:t>
            </a:r>
            <a:r>
              <a:rPr lang="zh-TW" altLang="en-US" sz="2000" dirty="0" smtClean="0">
                <a:solidFill>
                  <a:schemeClr val="bg1"/>
                </a:solidFill>
              </a:rPr>
              <a:t>設定</a:t>
            </a:r>
            <a:r>
              <a:rPr lang="en-US" altLang="zh-TW" sz="2000" dirty="0" smtClean="0">
                <a:solidFill>
                  <a:schemeClr val="bg1"/>
                </a:solidFill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</a:rPr>
              <a:t>不一定要打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--global user.name  </a:t>
            </a:r>
            <a:r>
              <a:rPr lang="en-US" altLang="zh-TW" sz="2000" dirty="0" smtClean="0">
                <a:solidFill>
                  <a:schemeClr val="bg1"/>
                </a:solidFill>
              </a:rPr>
              <a:t>  “nick”</a:t>
            </a: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--</a:t>
            </a:r>
            <a:r>
              <a:rPr lang="en-US" altLang="zh-TW" sz="2000" dirty="0">
                <a:solidFill>
                  <a:schemeClr val="bg1"/>
                </a:solidFill>
              </a:rPr>
              <a:t>global </a:t>
            </a:r>
            <a:r>
              <a:rPr lang="en-US" altLang="zh-TW" sz="2000" dirty="0" err="1">
                <a:solidFill>
                  <a:schemeClr val="bg1"/>
                </a:solidFill>
              </a:rPr>
              <a:t>user.email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“</a:t>
            </a:r>
            <a:r>
              <a:rPr lang="zh-TW" altLang="en-US" sz="2000" dirty="0" smtClean="0">
                <a:solidFill>
                  <a:schemeClr val="bg1"/>
                </a:solidFill>
              </a:rPr>
              <a:t>信箱</a:t>
            </a:r>
            <a:r>
              <a:rPr lang="en-US" altLang="zh-TW" sz="2000" dirty="0" smtClean="0">
                <a:solidFill>
                  <a:schemeClr val="bg1"/>
                </a:solidFill>
              </a:rPr>
              <a:t>”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2000" dirty="0" smtClean="0">
                <a:solidFill>
                  <a:schemeClr val="bg1"/>
                </a:solidFill>
              </a:rPr>
              <a:t>檢視狀態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/>
              <a:t>-</a:t>
            </a:r>
            <a:r>
              <a:rPr lang="en-US" altLang="zh-TW" sz="2000" dirty="0" smtClean="0">
                <a:solidFill>
                  <a:schemeClr val="bg1"/>
                </a:solidFill>
              </a:rPr>
              <a:t>-list</a:t>
            </a:r>
          </a:p>
          <a:p>
            <a:pPr algn="l"/>
            <a:r>
              <a:rPr lang="zh-TW" altLang="en-US" sz="2000" dirty="0" smtClean="0"/>
              <a:t>修改</a:t>
            </a:r>
            <a:r>
              <a:rPr lang="en-US" altLang="zh-TW" sz="2000" dirty="0" smtClean="0"/>
              <a:t>: ~/.</a:t>
            </a:r>
            <a:r>
              <a:rPr lang="en-US" altLang="zh-TW" sz="2000" dirty="0" err="1" smtClean="0"/>
              <a:t>gitconfig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 smtClean="0">
                <a:solidFill>
                  <a:schemeClr val="bg1"/>
                </a:solidFill>
              </a:rPr>
              <a:t>建立一個新的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zh-TW" altLang="en-US" sz="2400" b="1" dirty="0">
                <a:solidFill>
                  <a:schemeClr val="bg1"/>
                </a:solidFill>
              </a:rPr>
              <a:t>會以當前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目錄作為一個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local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端的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374</TotalTime>
  <Words>465</Words>
  <Application>Microsoft Office PowerPoint</Application>
  <PresentationFormat>如螢幕大小 (4:3)</PresentationFormat>
  <Paragraphs>106</Paragraphs>
  <Slides>17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Github 教學 </vt:lpstr>
      <vt:lpstr>PowerPoint 簡報</vt:lpstr>
      <vt:lpstr>介紹一下</vt:lpstr>
      <vt:lpstr>PowerPoint 簡報</vt:lpstr>
      <vt:lpstr>註冊帳號</vt:lpstr>
      <vt:lpstr>安裝方法</vt:lpstr>
      <vt:lpstr>Linux</vt:lpstr>
      <vt:lpstr>PowerPoint 簡報</vt:lpstr>
      <vt:lpstr>PowerPoint 簡報</vt:lpstr>
      <vt:lpstr>git add “filename” git add .     (當前目錄全部)</vt:lpstr>
      <vt:lpstr>PowerPoint 簡報</vt:lpstr>
      <vt:lpstr>推送到Github網頁</vt:lpstr>
      <vt:lpstr>PowerPoint 簡報</vt:lpstr>
      <vt:lpstr>Remote 端</vt:lpstr>
      <vt:lpstr>取消git Repository </vt:lpstr>
      <vt:lpstr>額外補充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nick</dc:creator>
  <cp:lastModifiedBy>nick</cp:lastModifiedBy>
  <cp:revision>54</cp:revision>
  <dcterms:created xsi:type="dcterms:W3CDTF">2016-02-23T23:18:35Z</dcterms:created>
  <dcterms:modified xsi:type="dcterms:W3CDTF">2016-02-25T03:09:06Z</dcterms:modified>
</cp:coreProperties>
</file>