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0" r:id="rId4"/>
    <p:sldId id="279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57" r:id="rId14"/>
    <p:sldId id="25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588E31"/>
    <a:srgbClr val="249087"/>
    <a:srgbClr val="C81D31"/>
    <a:srgbClr val="BFBFBF"/>
    <a:srgbClr val="C1C1C1"/>
    <a:srgbClr val="E54C5E"/>
    <a:srgbClr val="75BD42"/>
    <a:srgbClr val="EE822F"/>
    <a:srgbClr val="487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9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2" Type="http://schemas.openxmlformats.org/officeDocument/2006/relationships/slideLayout" Target="../slideLayouts/slideLayout1.xml"/><Relationship Id="rId51" Type="http://schemas.openxmlformats.org/officeDocument/2006/relationships/tags" Target="../tags/tag112.xml"/><Relationship Id="rId50" Type="http://schemas.openxmlformats.org/officeDocument/2006/relationships/tags" Target="../tags/tag111.xml"/><Relationship Id="rId5" Type="http://schemas.openxmlformats.org/officeDocument/2006/relationships/tags" Target="../tags/tag67.xml"/><Relationship Id="rId49" Type="http://schemas.openxmlformats.org/officeDocument/2006/relationships/tags" Target="../tags/tag110.xml"/><Relationship Id="rId48" Type="http://schemas.openxmlformats.org/officeDocument/2006/relationships/tags" Target="../tags/tag109.xml"/><Relationship Id="rId47" Type="http://schemas.openxmlformats.org/officeDocument/2006/relationships/tags" Target="../tags/tag108.xml"/><Relationship Id="rId46" Type="http://schemas.openxmlformats.org/officeDocument/2006/relationships/tags" Target="../tags/tag107.xml"/><Relationship Id="rId45" Type="http://schemas.openxmlformats.org/officeDocument/2006/relationships/tags" Target="../tags/tag106.xml"/><Relationship Id="rId44" Type="http://schemas.openxmlformats.org/officeDocument/2006/relationships/tags" Target="../tags/tag105.xml"/><Relationship Id="rId43" Type="http://schemas.openxmlformats.org/officeDocument/2006/relationships/image" Target="../media/image1.png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64.xml"/><Relationship Id="rId15" Type="http://schemas.openxmlformats.org/officeDocument/2006/relationships/tags" Target="../tags/tag263.xml"/><Relationship Id="rId14" Type="http://schemas.openxmlformats.org/officeDocument/2006/relationships/tags" Target="../tags/tag262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78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2" Type="http://schemas.openxmlformats.org/officeDocument/2006/relationships/notesSlide" Target="../notesSlides/notesSlide1.x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151.xml"/><Relationship Id="rId4" Type="http://schemas.openxmlformats.org/officeDocument/2006/relationships/image" Target="../media/image1.png"/><Relationship Id="rId39" Type="http://schemas.openxmlformats.org/officeDocument/2006/relationships/tags" Target="../tags/tag150.xml"/><Relationship Id="rId38" Type="http://schemas.openxmlformats.org/officeDocument/2006/relationships/tags" Target="../tags/tag149.xml"/><Relationship Id="rId37" Type="http://schemas.openxmlformats.org/officeDocument/2006/relationships/tags" Target="../tags/tag148.xml"/><Relationship Id="rId36" Type="http://schemas.openxmlformats.org/officeDocument/2006/relationships/tags" Target="../tags/tag147.xml"/><Relationship Id="rId35" Type="http://schemas.openxmlformats.org/officeDocument/2006/relationships/tags" Target="../tags/tag146.xml"/><Relationship Id="rId34" Type="http://schemas.openxmlformats.org/officeDocument/2006/relationships/tags" Target="../tags/tag145.xml"/><Relationship Id="rId33" Type="http://schemas.openxmlformats.org/officeDocument/2006/relationships/tags" Target="../tags/tag144.xml"/><Relationship Id="rId32" Type="http://schemas.openxmlformats.org/officeDocument/2006/relationships/tags" Target="../tags/tag143.xml"/><Relationship Id="rId31" Type="http://schemas.openxmlformats.org/officeDocument/2006/relationships/tags" Target="../tags/tag142.xml"/><Relationship Id="rId30" Type="http://schemas.openxmlformats.org/officeDocument/2006/relationships/tags" Target="../tags/tag141.xml"/><Relationship Id="rId3" Type="http://schemas.openxmlformats.org/officeDocument/2006/relationships/tags" Target="../tags/tag115.xml"/><Relationship Id="rId29" Type="http://schemas.openxmlformats.org/officeDocument/2006/relationships/tags" Target="../tags/tag140.xml"/><Relationship Id="rId28" Type="http://schemas.openxmlformats.org/officeDocument/2006/relationships/tags" Target="../tags/tag139.xml"/><Relationship Id="rId27" Type="http://schemas.openxmlformats.org/officeDocument/2006/relationships/tags" Target="../tags/tag138.xml"/><Relationship Id="rId26" Type="http://schemas.openxmlformats.org/officeDocument/2006/relationships/tags" Target="../tags/tag137.xml"/><Relationship Id="rId25" Type="http://schemas.openxmlformats.org/officeDocument/2006/relationships/tags" Target="../tags/tag136.xml"/><Relationship Id="rId24" Type="http://schemas.openxmlformats.org/officeDocument/2006/relationships/tags" Target="../tags/tag135.xml"/><Relationship Id="rId23" Type="http://schemas.openxmlformats.org/officeDocument/2006/relationships/tags" Target="../tags/tag134.xml"/><Relationship Id="rId22" Type="http://schemas.openxmlformats.org/officeDocument/2006/relationships/tags" Target="../tags/tag133.xml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tags" Target="../tags/tag114.xml"/><Relationship Id="rId19" Type="http://schemas.openxmlformats.org/officeDocument/2006/relationships/tags" Target="../tags/tag130.xml"/><Relationship Id="rId18" Type="http://schemas.openxmlformats.org/officeDocument/2006/relationships/tags" Target="../tags/tag129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4" Type="http://schemas.openxmlformats.org/officeDocument/2006/relationships/slideLayout" Target="../slideLayouts/slideLayout1.xml"/><Relationship Id="rId43" Type="http://schemas.openxmlformats.org/officeDocument/2006/relationships/tags" Target="../tags/tag194.xml"/><Relationship Id="rId42" Type="http://schemas.openxmlformats.org/officeDocument/2006/relationships/tags" Target="../tags/tag193.xml"/><Relationship Id="rId41" Type="http://schemas.openxmlformats.org/officeDocument/2006/relationships/tags" Target="../tags/tag192.xml"/><Relationship Id="rId40" Type="http://schemas.openxmlformats.org/officeDocument/2006/relationships/tags" Target="../tags/tag191.xml"/><Relationship Id="rId4" Type="http://schemas.openxmlformats.org/officeDocument/2006/relationships/tags" Target="../tags/tag155.xml"/><Relationship Id="rId39" Type="http://schemas.openxmlformats.org/officeDocument/2006/relationships/tags" Target="../tags/tag190.xml"/><Relationship Id="rId38" Type="http://schemas.openxmlformats.org/officeDocument/2006/relationships/tags" Target="../tags/tag189.xml"/><Relationship Id="rId37" Type="http://schemas.openxmlformats.org/officeDocument/2006/relationships/tags" Target="../tags/tag188.xml"/><Relationship Id="rId36" Type="http://schemas.openxmlformats.org/officeDocument/2006/relationships/tags" Target="../tags/tag187.xml"/><Relationship Id="rId35" Type="http://schemas.openxmlformats.org/officeDocument/2006/relationships/tags" Target="../tags/tag186.xml"/><Relationship Id="rId34" Type="http://schemas.openxmlformats.org/officeDocument/2006/relationships/tags" Target="../tags/tag185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5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tags" Target="../tags/tag196.xml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244.xml"/><Relationship Id="rId26" Type="http://schemas.openxmlformats.org/officeDocument/2006/relationships/tags" Target="../tags/tag243.xml"/><Relationship Id="rId25" Type="http://schemas.openxmlformats.org/officeDocument/2006/relationships/tags" Target="../tags/tag242.xml"/><Relationship Id="rId24" Type="http://schemas.openxmlformats.org/officeDocument/2006/relationships/tags" Target="../tags/tag241.xml"/><Relationship Id="rId23" Type="http://schemas.openxmlformats.org/officeDocument/2006/relationships/tags" Target="../tags/tag240.xml"/><Relationship Id="rId22" Type="http://schemas.openxmlformats.org/officeDocument/2006/relationships/tags" Target="../tags/tag239.xml"/><Relationship Id="rId21" Type="http://schemas.openxmlformats.org/officeDocument/2006/relationships/tags" Target="../tags/tag238.xml"/><Relationship Id="rId20" Type="http://schemas.openxmlformats.org/officeDocument/2006/relationships/tags" Target="../tags/tag237.xml"/><Relationship Id="rId2" Type="http://schemas.openxmlformats.org/officeDocument/2006/relationships/tags" Target="../tags/tag219.xml"/><Relationship Id="rId19" Type="http://schemas.openxmlformats.org/officeDocument/2006/relationships/tags" Target="../tags/tag236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tags" Target="../tags/tag2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7740" y="1838960"/>
            <a:ext cx="586740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Backbone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1554480" y="1942465"/>
            <a:ext cx="5365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立方体 6"/>
          <p:cNvSpPr/>
          <p:nvPr/>
        </p:nvSpPr>
        <p:spPr>
          <a:xfrm>
            <a:off x="2097405" y="1356360"/>
            <a:ext cx="481965" cy="1263650"/>
          </a:xfrm>
          <a:prstGeom prst="cube">
            <a:avLst>
              <a:gd name="adj" fmla="val 87088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773555" y="1713865"/>
            <a:ext cx="0" cy="2254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78610" y="1524635"/>
            <a:ext cx="396000" cy="18923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QGN</a:t>
            </a:r>
            <a:endParaRPr lang="en-US" altLang="zh-CN" sz="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67740" y="1652905"/>
            <a:ext cx="579120" cy="579120"/>
          </a:xfrm>
          <a:prstGeom prst="trapezoi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90725" y="1045210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991360" y="1040765"/>
            <a:ext cx="720090" cy="17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box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1990725" y="819785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>
            <p:custDataLst>
              <p:tags r:id="rId2"/>
            </p:custDataLst>
          </p:nvPr>
        </p:nvSpPr>
        <p:spPr>
          <a:xfrm>
            <a:off x="1990090" y="819785"/>
            <a:ext cx="721360" cy="17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18970" y="764540"/>
            <a:ext cx="865505" cy="5187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肘形连接符 48"/>
          <p:cNvCxnSpPr>
            <a:stCxn id="23" idx="0"/>
            <a:endCxn id="48" idx="1"/>
          </p:cNvCxnSpPr>
          <p:nvPr/>
        </p:nvCxnSpPr>
        <p:spPr>
          <a:xfrm rot="16200000">
            <a:off x="1597660" y="1203325"/>
            <a:ext cx="500380" cy="1422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</p:cNvCxnSpPr>
          <p:nvPr/>
        </p:nvCxnSpPr>
        <p:spPr>
          <a:xfrm>
            <a:off x="2350770" y="1224915"/>
            <a:ext cx="0" cy="2844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 flipH="1">
            <a:off x="3028950" y="1102360"/>
            <a:ext cx="76200" cy="880110"/>
            <a:chOff x="5425" y="879"/>
            <a:chExt cx="182" cy="2918"/>
          </a:xfrm>
        </p:grpSpPr>
        <p:grpSp>
          <p:nvGrpSpPr>
            <p:cNvPr id="68" name="组合 67"/>
            <p:cNvGrpSpPr/>
            <p:nvPr/>
          </p:nvGrpSpPr>
          <p:grpSpPr>
            <a:xfrm flipH="1">
              <a:off x="5425" y="879"/>
              <a:ext cx="182" cy="2919"/>
              <a:chOff x="5481" y="879"/>
              <a:chExt cx="142" cy="2267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481" y="879"/>
                <a:ext cx="142" cy="512"/>
                <a:chOff x="5481" y="879"/>
                <a:chExt cx="142" cy="51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481" y="1463"/>
                <a:ext cx="142" cy="512"/>
                <a:chOff x="5481" y="879"/>
                <a:chExt cx="142" cy="512"/>
              </a:xfrm>
            </p:grpSpPr>
            <p:sp>
              <p:nvSpPr>
                <p:cNvPr id="56" name="矩形 55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5481" y="2048"/>
                <a:ext cx="142" cy="512"/>
                <a:chOff x="5481" y="879"/>
                <a:chExt cx="142" cy="512"/>
              </a:xfrm>
            </p:grpSpPr>
            <p:sp>
              <p:nvSpPr>
                <p:cNvPr id="60" name="矩形 5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5481" y="2634"/>
                <a:ext cx="142" cy="512"/>
                <a:chOff x="5481" y="879"/>
                <a:chExt cx="142" cy="512"/>
              </a:xfrm>
            </p:grpSpPr>
            <p:sp>
              <p:nvSpPr>
                <p:cNvPr id="65" name="矩形 6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5502" y="1157"/>
              <a:ext cx="29" cy="141"/>
              <a:chOff x="7319" y="1023"/>
              <a:chExt cx="29" cy="141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>
                <p:custDataLst>
                  <p:tags r:id="rId10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>
                <p:custDataLst>
                  <p:tags r:id="rId11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503" y="1913"/>
              <a:ext cx="29" cy="141"/>
              <a:chOff x="7319" y="1023"/>
              <a:chExt cx="29" cy="141"/>
            </a:xfrm>
            <a:solidFill>
              <a:srgbClr val="EE822F"/>
            </a:solidFill>
          </p:grpSpPr>
          <p:sp>
            <p:nvSpPr>
              <p:cNvPr id="75" name="椭圆 74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>
                <p:custDataLst>
                  <p:tags r:id="rId13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>
                <p:custDataLst>
                  <p:tags r:id="rId14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504" y="2660"/>
              <a:ext cx="29" cy="141"/>
              <a:chOff x="7319" y="1023"/>
              <a:chExt cx="29" cy="141"/>
            </a:xfrm>
            <a:solidFill>
              <a:srgbClr val="75BD42"/>
            </a:solidFill>
          </p:grpSpPr>
          <p:sp>
            <p:nvSpPr>
              <p:cNvPr id="79" name="椭圆 7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01" y="3420"/>
              <a:ext cx="29" cy="141"/>
              <a:chOff x="7319" y="1023"/>
              <a:chExt cx="29" cy="141"/>
            </a:xfrm>
            <a:solidFill>
              <a:srgbClr val="E54C5E"/>
            </a:solidFill>
          </p:grpSpPr>
          <p:sp>
            <p:nvSpPr>
              <p:cNvPr id="83" name="椭圆 82"/>
              <p:cNvSpPr/>
              <p:nvPr>
                <p:custDataLst>
                  <p:tags r:id="rId18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 flipH="1">
            <a:off x="5342255" y="1102360"/>
            <a:ext cx="76200" cy="880110"/>
            <a:chOff x="5425" y="879"/>
            <a:chExt cx="182" cy="2918"/>
          </a:xfrm>
        </p:grpSpPr>
        <p:grpSp>
          <p:nvGrpSpPr>
            <p:cNvPr id="88" name="组合 87"/>
            <p:cNvGrpSpPr/>
            <p:nvPr/>
          </p:nvGrpSpPr>
          <p:grpSpPr>
            <a:xfrm flipH="1">
              <a:off x="5425" y="879"/>
              <a:ext cx="182" cy="2919"/>
              <a:chOff x="5481" y="879"/>
              <a:chExt cx="142" cy="226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5481" y="879"/>
                <a:ext cx="142" cy="512"/>
                <a:chOff x="5481" y="879"/>
                <a:chExt cx="142" cy="512"/>
              </a:xfrm>
            </p:grpSpPr>
            <p:sp>
              <p:nvSpPr>
                <p:cNvPr id="90" name="矩形 89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" name="矩形 90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5481" y="1463"/>
                <a:ext cx="142" cy="512"/>
                <a:chOff x="5481" y="879"/>
                <a:chExt cx="142" cy="512"/>
              </a:xfrm>
            </p:grpSpPr>
            <p:sp>
              <p:nvSpPr>
                <p:cNvPr id="93" name="矩形 92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5481" y="2048"/>
                <a:ext cx="142" cy="512"/>
                <a:chOff x="5481" y="879"/>
                <a:chExt cx="142" cy="512"/>
              </a:xfrm>
            </p:grpSpPr>
            <p:sp>
              <p:nvSpPr>
                <p:cNvPr id="96" name="矩形 95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5481" y="2634"/>
                <a:ext cx="142" cy="512"/>
                <a:chOff x="5481" y="879"/>
                <a:chExt cx="142" cy="512"/>
              </a:xfrm>
            </p:grpSpPr>
            <p:sp>
              <p:nvSpPr>
                <p:cNvPr id="99" name="矩形 9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5502" y="1157"/>
              <a:ext cx="29" cy="141"/>
              <a:chOff x="7319" y="1023"/>
              <a:chExt cx="29" cy="141"/>
            </a:xfrm>
          </p:grpSpPr>
          <p:sp>
            <p:nvSpPr>
              <p:cNvPr id="102" name="椭圆 101"/>
              <p:cNvSpPr/>
              <p:nvPr>
                <p:custDataLst>
                  <p:tags r:id="rId29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30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31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5503" y="1913"/>
              <a:ext cx="29" cy="141"/>
              <a:chOff x="7319" y="1023"/>
              <a:chExt cx="29" cy="141"/>
            </a:xfrm>
            <a:solidFill>
              <a:srgbClr val="EE822F"/>
            </a:solidFill>
          </p:grpSpPr>
          <p:sp>
            <p:nvSpPr>
              <p:cNvPr id="106" name="椭圆 105"/>
              <p:cNvSpPr/>
              <p:nvPr>
                <p:custDataLst>
                  <p:tags r:id="rId32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>
                <p:custDataLst>
                  <p:tags r:id="rId33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>
                <p:custDataLst>
                  <p:tags r:id="rId34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5504" y="2660"/>
              <a:ext cx="29" cy="141"/>
              <a:chOff x="7319" y="1023"/>
              <a:chExt cx="29" cy="141"/>
            </a:xfrm>
            <a:solidFill>
              <a:srgbClr val="75BD42"/>
            </a:solidFill>
          </p:grpSpPr>
          <p:sp>
            <p:nvSpPr>
              <p:cNvPr id="110" name="椭圆 109"/>
              <p:cNvSpPr/>
              <p:nvPr>
                <p:custDataLst>
                  <p:tags r:id="rId35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>
                <p:custDataLst>
                  <p:tags r:id="rId36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>
                <p:custDataLst>
                  <p:tags r:id="rId37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501" y="3420"/>
              <a:ext cx="29" cy="141"/>
              <a:chOff x="7319" y="1023"/>
              <a:chExt cx="29" cy="141"/>
            </a:xfrm>
            <a:solidFill>
              <a:srgbClr val="E54C5E"/>
            </a:solidFill>
          </p:grpSpPr>
          <p:sp>
            <p:nvSpPr>
              <p:cNvPr id="114" name="椭圆 113"/>
              <p:cNvSpPr/>
              <p:nvPr>
                <p:custDataLst>
                  <p:tags r:id="rId38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>
                <p:custDataLst>
                  <p:tags r:id="rId39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>
                <p:custDataLst>
                  <p:tags r:id="rId40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17" name="肘形连接符 116"/>
          <p:cNvCxnSpPr>
            <a:stCxn id="44" idx="3"/>
            <a:endCxn id="51" idx="0"/>
          </p:cNvCxnSpPr>
          <p:nvPr/>
        </p:nvCxnSpPr>
        <p:spPr>
          <a:xfrm>
            <a:off x="2710815" y="909955"/>
            <a:ext cx="356235" cy="19240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499485" y="1268095"/>
            <a:ext cx="1432560" cy="7150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Query-based R-CNN Head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流程图: 可选过程 121"/>
          <p:cNvSpPr/>
          <p:nvPr/>
        </p:nvSpPr>
        <p:spPr>
          <a:xfrm>
            <a:off x="2854960" y="2226945"/>
            <a:ext cx="648000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RoI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</a:t>
            </a:r>
            <a:endParaRPr lang="zh-CN" altLang="en-US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流程图: 可选过程 122"/>
          <p:cNvSpPr/>
          <p:nvPr/>
        </p:nvSpPr>
        <p:spPr>
          <a:xfrm>
            <a:off x="3505200" y="1267460"/>
            <a:ext cx="1427480" cy="71628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2453640" y="2329815"/>
            <a:ext cx="396000" cy="4445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3139440" y="1607820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22" idx="3"/>
          </p:cNvCxnSpPr>
          <p:nvPr/>
        </p:nvCxnSpPr>
        <p:spPr>
          <a:xfrm flipV="1">
            <a:off x="3502660" y="1985010"/>
            <a:ext cx="256540" cy="3498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>
            <p:custDataLst>
              <p:tags r:id="rId41"/>
            </p:custDataLst>
          </p:nvPr>
        </p:nvCxnSpPr>
        <p:spPr>
          <a:xfrm>
            <a:off x="4932680" y="1607820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169795" y="1838960"/>
            <a:ext cx="502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fature map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5" name="图片 134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0" y="1682115"/>
            <a:ext cx="730885" cy="522605"/>
          </a:xfrm>
          <a:prstGeom prst="rect">
            <a:avLst/>
          </a:prstGeom>
        </p:spPr>
      </p:pic>
      <p:cxnSp>
        <p:nvCxnSpPr>
          <p:cNvPr id="136" name="直接箭头连接符 135"/>
          <p:cNvCxnSpPr>
            <a:stCxn id="135" idx="3"/>
            <a:endCxn id="37" idx="2"/>
          </p:cNvCxnSpPr>
          <p:nvPr/>
        </p:nvCxnSpPr>
        <p:spPr>
          <a:xfrm flipV="1">
            <a:off x="730885" y="1942465"/>
            <a:ext cx="236855" cy="1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5730240" y="819785"/>
            <a:ext cx="730885" cy="522605"/>
          </a:xfrm>
          <a:prstGeom prst="rect">
            <a:avLst/>
          </a:prstGeom>
        </p:spPr>
      </p:pic>
      <p:sp>
        <p:nvSpPr>
          <p:cNvPr id="139" name="矩形 138"/>
          <p:cNvSpPr/>
          <p:nvPr/>
        </p:nvSpPr>
        <p:spPr>
          <a:xfrm>
            <a:off x="5805805" y="963930"/>
            <a:ext cx="182880" cy="36576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167755" y="1012825"/>
            <a:ext cx="218440" cy="32194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2" name="曲线连接符 141"/>
          <p:cNvCxnSpPr>
            <a:stCxn id="90" idx="0"/>
            <a:endCxn id="140" idx="0"/>
          </p:cNvCxnSpPr>
          <p:nvPr/>
        </p:nvCxnSpPr>
        <p:spPr>
          <a:xfrm rot="16200000">
            <a:off x="5783580" y="608965"/>
            <a:ext cx="89535" cy="896620"/>
          </a:xfrm>
          <a:prstGeom prst="curvedConnector3">
            <a:avLst>
              <a:gd name="adj1" fmla="val 450000"/>
            </a:avLst>
          </a:prstGeom>
          <a:ln w="6350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91" idx="2"/>
            <a:endCxn id="139" idx="2"/>
          </p:cNvCxnSpPr>
          <p:nvPr/>
        </p:nvCxnSpPr>
        <p:spPr>
          <a:xfrm rot="5400000" flipV="1">
            <a:off x="5624830" y="1056640"/>
            <a:ext cx="28575" cy="516890"/>
          </a:xfrm>
          <a:prstGeom prst="curvedConnector3">
            <a:avLst>
              <a:gd name="adj1" fmla="val 505555"/>
            </a:avLst>
          </a:prstGeom>
          <a:ln w="6350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977255" y="836930"/>
            <a:ext cx="228600" cy="488950"/>
          </a:xfrm>
          <a:prstGeom prst="rect">
            <a:avLst/>
          </a:prstGeom>
          <a:noFill/>
          <a:ln w="9525">
            <a:solidFill>
              <a:srgbClr val="75BD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5790565" y="2342515"/>
            <a:ext cx="626110" cy="55245"/>
            <a:chOff x="9143" y="3254"/>
            <a:chExt cx="986" cy="87"/>
          </a:xfrm>
        </p:grpSpPr>
        <p:sp>
          <p:nvSpPr>
            <p:cNvPr id="151" name="矩形 150"/>
            <p:cNvSpPr/>
            <p:nvPr>
              <p:custDataLst>
                <p:tags r:id="rId45"/>
              </p:custDataLst>
            </p:nvPr>
          </p:nvSpPr>
          <p:spPr>
            <a:xfrm>
              <a:off x="9371" y="3254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>
              <p:custDataLst>
                <p:tags r:id="rId46"/>
              </p:custDataLst>
            </p:nvPr>
          </p:nvSpPr>
          <p:spPr>
            <a:xfrm>
              <a:off x="9589" y="3254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9791" y="3255"/>
              <a:ext cx="338" cy="86"/>
              <a:chOff x="9571" y="3454"/>
              <a:chExt cx="338" cy="86"/>
            </a:xfrm>
          </p:grpSpPr>
          <p:sp>
            <p:nvSpPr>
              <p:cNvPr id="157" name="矩形 156"/>
              <p:cNvSpPr/>
              <p:nvPr>
                <p:custDataLst>
                  <p:tags r:id="rId47"/>
                </p:custDataLst>
              </p:nvPr>
            </p:nvSpPr>
            <p:spPr>
              <a:xfrm>
                <a:off x="9571" y="3454"/>
                <a:ext cx="120" cy="8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>
                <p:custDataLst>
                  <p:tags r:id="rId48"/>
                </p:custDataLst>
              </p:nvPr>
            </p:nvSpPr>
            <p:spPr>
              <a:xfrm>
                <a:off x="9789" y="3454"/>
                <a:ext cx="120" cy="8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0" name="矩形 159"/>
            <p:cNvSpPr/>
            <p:nvPr>
              <p:custDataLst>
                <p:tags r:id="rId49"/>
              </p:custDataLst>
            </p:nvPr>
          </p:nvSpPr>
          <p:spPr>
            <a:xfrm>
              <a:off x="9143" y="3255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2" name="流程图: 可选过程 161"/>
          <p:cNvSpPr/>
          <p:nvPr/>
        </p:nvSpPr>
        <p:spPr>
          <a:xfrm>
            <a:off x="5730240" y="1744345"/>
            <a:ext cx="731520" cy="25908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Random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4" name="直接箭头连接符 163"/>
          <p:cNvCxnSpPr/>
          <p:nvPr/>
        </p:nvCxnSpPr>
        <p:spPr>
          <a:xfrm flipV="1">
            <a:off x="6096000" y="2013585"/>
            <a:ext cx="0" cy="21600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50"/>
            </p:custDataLst>
          </p:nvPr>
        </p:nvCxnSpPr>
        <p:spPr>
          <a:xfrm flipV="1">
            <a:off x="6096000" y="1337310"/>
            <a:ext cx="0" cy="39600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流程图: 终止 165"/>
          <p:cNvSpPr/>
          <p:nvPr/>
        </p:nvSpPr>
        <p:spPr>
          <a:xfrm>
            <a:off x="5629275" y="2245995"/>
            <a:ext cx="952500" cy="262890"/>
          </a:xfrm>
          <a:prstGeom prst="flowChartTerminator">
            <a:avLst/>
          </a:prstGeom>
          <a:noFill/>
          <a:ln w="9525">
            <a:solidFill>
              <a:schemeClr val="tx2">
                <a:lumMod val="10000"/>
                <a:lumOff val="9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375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roi-attn</a:t>
            </a:r>
            <a:r>
              <a:rPr lang="zh-CN" altLang="en-US"/>
              <a:t>：预期做</a:t>
            </a:r>
            <a:r>
              <a:rPr lang="zh-CN" altLang="en-US"/>
              <a:t>特征增强</a:t>
            </a:r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366395" y="1858010"/>
            <a:ext cx="1974215" cy="891540"/>
          </a:xfrm>
          <a:prstGeom prst="cub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0065" y="291211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7*7*256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81580" y="2108200"/>
            <a:ext cx="78549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mean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267075" y="1915160"/>
            <a:ext cx="762000" cy="7620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343910" y="291211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7*7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4167505" y="2108200"/>
            <a:ext cx="88963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flatten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955540" y="1534160"/>
            <a:ext cx="218440" cy="1569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53280" y="328041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49*1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495290" y="1950720"/>
            <a:ext cx="1454785" cy="68072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self-attn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7271385" y="1534160"/>
            <a:ext cx="218440" cy="1569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969125" y="328041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49*1</a:t>
            </a:r>
            <a:endParaRPr lang="en-US" altLang="zh-CN"/>
          </a:p>
        </p:txBody>
      </p:sp>
      <p:grpSp>
        <p:nvGrpSpPr>
          <p:cNvPr id="28" name="组合 27"/>
          <p:cNvGrpSpPr/>
          <p:nvPr/>
        </p:nvGrpSpPr>
        <p:grpSpPr>
          <a:xfrm>
            <a:off x="7463155" y="1915160"/>
            <a:ext cx="1853565" cy="1365250"/>
            <a:chOff x="3844" y="5610"/>
            <a:chExt cx="2919" cy="2150"/>
          </a:xfrm>
        </p:grpSpPr>
        <p:sp>
          <p:nvSpPr>
            <p:cNvPr id="25" name="文本框 24"/>
            <p:cNvSpPr txBox="1"/>
            <p:nvPr>
              <p:custDataLst>
                <p:tags r:id="rId7"/>
              </p:custDataLst>
            </p:nvPr>
          </p:nvSpPr>
          <p:spPr>
            <a:xfrm>
              <a:off x="3844" y="5914"/>
              <a:ext cx="1767" cy="6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reshape</a:t>
              </a:r>
              <a:endParaRPr lang="en-US" altLang="zh-CN"/>
            </a:p>
          </p:txBody>
        </p:sp>
        <p:sp>
          <p:nvSpPr>
            <p:cNvPr id="26" name="矩形 25"/>
            <p:cNvSpPr/>
            <p:nvPr>
              <p:custDataLst>
                <p:tags r:id="rId8"/>
              </p:custDataLst>
            </p:nvPr>
          </p:nvSpPr>
          <p:spPr>
            <a:xfrm>
              <a:off x="5345" y="5610"/>
              <a:ext cx="1200" cy="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9"/>
              </p:custDataLst>
            </p:nvPr>
          </p:nvSpPr>
          <p:spPr>
            <a:xfrm>
              <a:off x="5466" y="7180"/>
              <a:ext cx="12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</a:t>
              </a:r>
              <a:endParaRPr lang="en-US" altLang="zh-CN"/>
            </a:p>
          </p:txBody>
        </p:sp>
      </p:grp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9260840" y="2108200"/>
            <a:ext cx="834390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repeat</a:t>
            </a:r>
            <a:endParaRPr lang="en-US" altLang="zh-CN"/>
          </a:p>
        </p:txBody>
      </p:sp>
      <p:sp>
        <p:nvSpPr>
          <p:cNvPr id="30" name="立方体 29"/>
          <p:cNvSpPr/>
          <p:nvPr>
            <p:custDataLst>
              <p:tags r:id="rId11"/>
            </p:custDataLst>
          </p:nvPr>
        </p:nvSpPr>
        <p:spPr>
          <a:xfrm>
            <a:off x="10177780" y="1915160"/>
            <a:ext cx="1974215" cy="891540"/>
          </a:xfrm>
          <a:prstGeom prst="cub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10391775" y="291211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7*7*256</a:t>
            </a:r>
            <a:endParaRPr lang="en-US" altLang="zh-CN"/>
          </a:p>
        </p:txBody>
      </p:sp>
      <p:cxnSp>
        <p:nvCxnSpPr>
          <p:cNvPr id="33" name="肘形连接符 32"/>
          <p:cNvCxnSpPr>
            <a:stCxn id="8" idx="3"/>
            <a:endCxn id="34" idx="0"/>
          </p:cNvCxnSpPr>
          <p:nvPr/>
        </p:nvCxnSpPr>
        <p:spPr>
          <a:xfrm rot="5400000" flipV="1">
            <a:off x="2842895" y="1148080"/>
            <a:ext cx="1728470" cy="493077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074285" y="4478020"/>
            <a:ext cx="1973580" cy="1365250"/>
            <a:chOff x="16228" y="3216"/>
            <a:chExt cx="3108" cy="2150"/>
          </a:xfrm>
        </p:grpSpPr>
        <p:sp>
          <p:nvSpPr>
            <p:cNvPr id="34" name="立方体 33"/>
            <p:cNvSpPr/>
            <p:nvPr>
              <p:custDataLst>
                <p:tags r:id="rId13"/>
              </p:custDataLst>
            </p:nvPr>
          </p:nvSpPr>
          <p:spPr>
            <a:xfrm>
              <a:off x="16228" y="321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14"/>
              </p:custDataLst>
            </p:nvPr>
          </p:nvSpPr>
          <p:spPr>
            <a:xfrm>
              <a:off x="16565" y="47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cxnSp>
        <p:nvCxnSpPr>
          <p:cNvPr id="38" name="肘形连接符 37"/>
          <p:cNvCxnSpPr>
            <a:stCxn id="30" idx="3"/>
            <a:endCxn id="34" idx="0"/>
          </p:cNvCxnSpPr>
          <p:nvPr>
            <p:custDataLst>
              <p:tags r:id="rId15"/>
            </p:custDataLst>
          </p:nvPr>
        </p:nvCxnSpPr>
        <p:spPr>
          <a:xfrm rot="5400000">
            <a:off x="7777480" y="1202055"/>
            <a:ext cx="1671320" cy="48806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43320" y="3843655"/>
            <a:ext cx="41592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375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roi-attn</a:t>
            </a:r>
            <a:r>
              <a:rPr lang="zh-CN" altLang="en-US"/>
              <a:t>：预期做</a:t>
            </a:r>
            <a:r>
              <a:rPr lang="zh-CN" altLang="en-US"/>
              <a:t>特征增强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5105" y="3017520"/>
            <a:ext cx="1973580" cy="1422400"/>
            <a:chOff x="577" y="2926"/>
            <a:chExt cx="3108" cy="2240"/>
          </a:xfrm>
        </p:grpSpPr>
        <p:sp>
          <p:nvSpPr>
            <p:cNvPr id="8" name="立方体 7"/>
            <p:cNvSpPr/>
            <p:nvPr>
              <p:custDataLst>
                <p:tags r:id="rId1"/>
              </p:custDataLst>
            </p:nvPr>
          </p:nvSpPr>
          <p:spPr>
            <a:xfrm>
              <a:off x="577" y="292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819" y="45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sp>
        <p:nvSpPr>
          <p:cNvPr id="3" name="左大括号 2"/>
          <p:cNvSpPr/>
          <p:nvPr/>
        </p:nvSpPr>
        <p:spPr>
          <a:xfrm>
            <a:off x="2379980" y="2043430"/>
            <a:ext cx="357505" cy="28403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38145" y="1229995"/>
            <a:ext cx="1974215" cy="905510"/>
            <a:chOff x="577" y="2203"/>
            <a:chExt cx="3109" cy="1426"/>
          </a:xfrm>
        </p:grpSpPr>
        <p:sp>
          <p:nvSpPr>
            <p:cNvPr id="6" name="立方体 5"/>
            <p:cNvSpPr/>
            <p:nvPr>
              <p:custDataLst>
                <p:tags r:id="rId3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38145" y="4437380"/>
            <a:ext cx="1974215" cy="905510"/>
            <a:chOff x="577" y="2926"/>
            <a:chExt cx="3109" cy="1426"/>
          </a:xfrm>
        </p:grpSpPr>
        <p:sp>
          <p:nvSpPr>
            <p:cNvPr id="11" name="立方体 10"/>
            <p:cNvSpPr/>
            <p:nvPr>
              <p:custDataLst>
                <p:tags r:id="rId5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819" y="3772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91815" y="227330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maxpool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091815" y="390906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avgpool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5539105" y="74358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5539105" y="3688080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6706235" y="3017520"/>
            <a:ext cx="1454785" cy="68072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self-attn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829935" y="177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887720" y="4859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1" idx="3"/>
            <a:endCxn id="23" idx="1"/>
          </p:cNvCxnSpPr>
          <p:nvPr/>
        </p:nvCxnSpPr>
        <p:spPr>
          <a:xfrm>
            <a:off x="5757545" y="2024380"/>
            <a:ext cx="94869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 flipV="1">
            <a:off x="5757545" y="3357880"/>
            <a:ext cx="948690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8559165" y="222186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109710" y="2792730"/>
            <a:ext cx="1974215" cy="905510"/>
            <a:chOff x="577" y="2203"/>
            <a:chExt cx="3109" cy="1426"/>
          </a:xfrm>
        </p:grpSpPr>
        <p:sp>
          <p:nvSpPr>
            <p:cNvPr id="30" name="立方体 29"/>
            <p:cNvSpPr/>
            <p:nvPr>
              <p:custDataLst>
                <p:tags r:id="rId12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13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375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roi-attn</a:t>
            </a:r>
            <a:r>
              <a:rPr lang="zh-CN" altLang="en-US"/>
              <a:t>：预期做</a:t>
            </a:r>
            <a:r>
              <a:rPr lang="zh-CN" altLang="en-US"/>
              <a:t>特征增强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5105" y="3017520"/>
            <a:ext cx="1973580" cy="1422400"/>
            <a:chOff x="577" y="2926"/>
            <a:chExt cx="3108" cy="2240"/>
          </a:xfrm>
        </p:grpSpPr>
        <p:sp>
          <p:nvSpPr>
            <p:cNvPr id="8" name="立方体 7"/>
            <p:cNvSpPr/>
            <p:nvPr>
              <p:custDataLst>
                <p:tags r:id="rId1"/>
              </p:custDataLst>
            </p:nvPr>
          </p:nvSpPr>
          <p:spPr>
            <a:xfrm>
              <a:off x="577" y="292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819" y="45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sp>
        <p:nvSpPr>
          <p:cNvPr id="3" name="左大括号 2"/>
          <p:cNvSpPr/>
          <p:nvPr/>
        </p:nvSpPr>
        <p:spPr>
          <a:xfrm>
            <a:off x="2379980" y="2043430"/>
            <a:ext cx="357505" cy="28403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38145" y="1229995"/>
            <a:ext cx="1974215" cy="905510"/>
            <a:chOff x="577" y="2203"/>
            <a:chExt cx="3109" cy="1426"/>
          </a:xfrm>
        </p:grpSpPr>
        <p:sp>
          <p:nvSpPr>
            <p:cNvPr id="6" name="立方体 5"/>
            <p:cNvSpPr/>
            <p:nvPr>
              <p:custDataLst>
                <p:tags r:id="rId3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38145" y="4437380"/>
            <a:ext cx="1974215" cy="905510"/>
            <a:chOff x="577" y="2926"/>
            <a:chExt cx="3109" cy="1426"/>
          </a:xfrm>
        </p:grpSpPr>
        <p:sp>
          <p:nvSpPr>
            <p:cNvPr id="11" name="立方体 10"/>
            <p:cNvSpPr/>
            <p:nvPr>
              <p:custDataLst>
                <p:tags r:id="rId5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819" y="3772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91815" y="227330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maxpool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091815" y="390906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avgpool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4956175" y="74358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4956175" y="3688080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6123305" y="3017520"/>
            <a:ext cx="1454785" cy="68072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self-attn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47005" y="177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218430" y="4968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1" idx="3"/>
            <a:endCxn id="23" idx="1"/>
          </p:cNvCxnSpPr>
          <p:nvPr/>
        </p:nvCxnSpPr>
        <p:spPr>
          <a:xfrm>
            <a:off x="5174615" y="2024380"/>
            <a:ext cx="94869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 flipV="1">
            <a:off x="5174615" y="3357880"/>
            <a:ext cx="948690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7656195" y="222186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046720" y="2792730"/>
            <a:ext cx="1974215" cy="905510"/>
            <a:chOff x="577" y="2203"/>
            <a:chExt cx="3109" cy="1426"/>
          </a:xfrm>
        </p:grpSpPr>
        <p:sp>
          <p:nvSpPr>
            <p:cNvPr id="30" name="立方体 29"/>
            <p:cNvSpPr/>
            <p:nvPr>
              <p:custDataLst>
                <p:tags r:id="rId12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13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3020" y="3017520"/>
            <a:ext cx="1973580" cy="1422400"/>
            <a:chOff x="577" y="2926"/>
            <a:chExt cx="3108" cy="2240"/>
          </a:xfrm>
        </p:grpSpPr>
        <p:sp>
          <p:nvSpPr>
            <p:cNvPr id="16" name="立方体 15"/>
            <p:cNvSpPr/>
            <p:nvPr>
              <p:custDataLst>
                <p:tags r:id="rId14"/>
              </p:custDataLst>
            </p:nvPr>
          </p:nvSpPr>
          <p:spPr>
            <a:xfrm>
              <a:off x="577" y="292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819" y="45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728200" y="2643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upsample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0780" y="2204720"/>
            <a:ext cx="586740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Backbone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1747520" y="2308225"/>
            <a:ext cx="5365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立方体 6"/>
          <p:cNvSpPr/>
          <p:nvPr/>
        </p:nvSpPr>
        <p:spPr>
          <a:xfrm>
            <a:off x="2290445" y="1722120"/>
            <a:ext cx="481965" cy="1263650"/>
          </a:xfrm>
          <a:prstGeom prst="cube">
            <a:avLst>
              <a:gd name="adj" fmla="val 87088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66595" y="2079625"/>
            <a:ext cx="0" cy="2254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771650" y="1890395"/>
            <a:ext cx="396000" cy="18923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QGN</a:t>
            </a:r>
            <a:endParaRPr lang="en-US" altLang="zh-CN" sz="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160780" y="2018665"/>
            <a:ext cx="579120" cy="579120"/>
          </a:xfrm>
          <a:prstGeom prst="trapezoi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83765" y="1410970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84400" y="1406525"/>
            <a:ext cx="720090" cy="17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box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2183765" y="1185545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>
            <p:custDataLst>
              <p:tags r:id="rId2"/>
            </p:custDataLst>
          </p:nvPr>
        </p:nvSpPr>
        <p:spPr>
          <a:xfrm>
            <a:off x="2183130" y="1185545"/>
            <a:ext cx="721360" cy="17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12010" y="1130300"/>
            <a:ext cx="865505" cy="5187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肘形连接符 48"/>
          <p:cNvCxnSpPr>
            <a:stCxn id="23" idx="0"/>
            <a:endCxn id="48" idx="1"/>
          </p:cNvCxnSpPr>
          <p:nvPr/>
        </p:nvCxnSpPr>
        <p:spPr>
          <a:xfrm rot="16200000">
            <a:off x="1790700" y="1569085"/>
            <a:ext cx="500380" cy="1422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</p:cNvCxnSpPr>
          <p:nvPr/>
        </p:nvCxnSpPr>
        <p:spPr>
          <a:xfrm>
            <a:off x="2543810" y="1590675"/>
            <a:ext cx="0" cy="2844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流程图: 可选过程 121"/>
          <p:cNvSpPr/>
          <p:nvPr/>
        </p:nvSpPr>
        <p:spPr>
          <a:xfrm>
            <a:off x="2713355" y="3225165"/>
            <a:ext cx="648000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RoI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</a:t>
            </a:r>
            <a:endParaRPr lang="zh-CN" altLang="en-US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279015" y="2204720"/>
            <a:ext cx="502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fature map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5" name="图片 1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3040" y="2047875"/>
            <a:ext cx="730885" cy="522605"/>
          </a:xfrm>
          <a:prstGeom prst="rect">
            <a:avLst/>
          </a:prstGeom>
        </p:spPr>
      </p:pic>
      <p:cxnSp>
        <p:nvCxnSpPr>
          <p:cNvPr id="136" name="直接箭头连接符 135"/>
          <p:cNvCxnSpPr>
            <a:stCxn id="135" idx="3"/>
            <a:endCxn id="37" idx="2"/>
          </p:cNvCxnSpPr>
          <p:nvPr/>
        </p:nvCxnSpPr>
        <p:spPr>
          <a:xfrm flipV="1">
            <a:off x="923925" y="2308225"/>
            <a:ext cx="236855" cy="1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4352290" y="1548765"/>
            <a:ext cx="39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流程图: 可选过程 122"/>
          <p:cNvSpPr/>
          <p:nvPr/>
        </p:nvSpPr>
        <p:spPr>
          <a:xfrm>
            <a:off x="4751070" y="1405890"/>
            <a:ext cx="842010" cy="71628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uery-based R-CNN Head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肘形连接符 4"/>
          <p:cNvCxnSpPr>
            <a:stCxn id="7" idx="3"/>
            <a:endCxn id="122" idx="1"/>
          </p:cNvCxnSpPr>
          <p:nvPr/>
        </p:nvCxnSpPr>
        <p:spPr>
          <a:xfrm rot="5400000" flipV="1">
            <a:off x="2343785" y="2963545"/>
            <a:ext cx="347345" cy="3917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rot="16200000">
            <a:off x="3872230" y="3028950"/>
            <a:ext cx="180975" cy="610235"/>
            <a:chOff x="1032" y="1118"/>
            <a:chExt cx="578" cy="1948"/>
          </a:xfrm>
        </p:grpSpPr>
        <p:sp>
          <p:nvSpPr>
            <p:cNvPr id="9" name="立方体 8"/>
            <p:cNvSpPr/>
            <p:nvPr>
              <p:custDataLst>
                <p:tags r:id="rId5"/>
              </p:custDataLst>
            </p:nvPr>
          </p:nvSpPr>
          <p:spPr>
            <a:xfrm>
              <a:off x="1032" y="1118"/>
              <a:ext cx="578" cy="578"/>
            </a:xfrm>
            <a:prstGeom prst="cube">
              <a:avLst>
                <a:gd name="adj" fmla="val 7410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>
              <p:custDataLst>
                <p:tags r:id="rId6"/>
              </p:custDataLst>
            </p:nvPr>
          </p:nvSpPr>
          <p:spPr>
            <a:xfrm>
              <a:off x="1032" y="1584"/>
              <a:ext cx="578" cy="578"/>
            </a:xfrm>
            <a:prstGeom prst="cube">
              <a:avLst>
                <a:gd name="adj" fmla="val 7410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>
              <p:custDataLst>
                <p:tags r:id="rId7"/>
              </p:custDataLst>
            </p:nvPr>
          </p:nvSpPr>
          <p:spPr>
            <a:xfrm>
              <a:off x="1032" y="2488"/>
              <a:ext cx="578" cy="578"/>
            </a:xfrm>
            <a:prstGeom prst="cube">
              <a:avLst>
                <a:gd name="adj" fmla="val 7410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1344" y="207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>
            <a:stCxn id="122" idx="3"/>
          </p:cNvCxnSpPr>
          <p:nvPr/>
        </p:nvCxnSpPr>
        <p:spPr>
          <a:xfrm>
            <a:off x="3361055" y="3333115"/>
            <a:ext cx="29908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9"/>
            </p:custDataLst>
          </p:nvPr>
        </p:nvSpPr>
        <p:spPr>
          <a:xfrm>
            <a:off x="3557905" y="2578100"/>
            <a:ext cx="720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ROI Attention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911600" y="3040380"/>
            <a:ext cx="0" cy="1800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0"/>
            </p:custDataLst>
          </p:nvPr>
        </p:nvCxnSpPr>
        <p:spPr>
          <a:xfrm flipV="1">
            <a:off x="3911600" y="2051050"/>
            <a:ext cx="0" cy="5040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16200000">
            <a:off x="3874770" y="1626870"/>
            <a:ext cx="180975" cy="610235"/>
            <a:chOff x="1032" y="1118"/>
            <a:chExt cx="578" cy="1948"/>
          </a:xfrm>
        </p:grpSpPr>
        <p:sp>
          <p:nvSpPr>
            <p:cNvPr id="20" name="立方体 19"/>
            <p:cNvSpPr/>
            <p:nvPr>
              <p:custDataLst>
                <p:tags r:id="rId11"/>
              </p:custDataLst>
            </p:nvPr>
          </p:nvSpPr>
          <p:spPr>
            <a:xfrm>
              <a:off x="1032" y="1118"/>
              <a:ext cx="578" cy="578"/>
            </a:xfrm>
            <a:prstGeom prst="cube">
              <a:avLst>
                <a:gd name="adj" fmla="val 74107"/>
              </a:avLst>
            </a:prstGeom>
            <a:pattFill prst="pct80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>
              <p:custDataLst>
                <p:tags r:id="rId12"/>
              </p:custDataLst>
            </p:nvPr>
          </p:nvSpPr>
          <p:spPr>
            <a:xfrm>
              <a:off x="1032" y="1584"/>
              <a:ext cx="578" cy="578"/>
            </a:xfrm>
            <a:prstGeom prst="cube">
              <a:avLst>
                <a:gd name="adj" fmla="val 74107"/>
              </a:avLst>
            </a:prstGeom>
            <a:pattFill prst="pct80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>
              <p:custDataLst>
                <p:tags r:id="rId13"/>
              </p:custDataLst>
            </p:nvPr>
          </p:nvSpPr>
          <p:spPr>
            <a:xfrm>
              <a:off x="1032" y="2488"/>
              <a:ext cx="578" cy="578"/>
            </a:xfrm>
            <a:prstGeom prst="cube">
              <a:avLst>
                <a:gd name="adj" fmla="val 74107"/>
              </a:avLst>
            </a:prstGeom>
            <a:pattFill prst="pct80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>
              <p:custDataLst>
                <p:tags r:id="rId14"/>
              </p:custDataLst>
            </p:nvPr>
          </p:nvCxnSpPr>
          <p:spPr>
            <a:xfrm>
              <a:off x="1344" y="207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6" name="流程图: 或者 25"/>
          <p:cNvSpPr/>
          <p:nvPr/>
        </p:nvSpPr>
        <p:spPr>
          <a:xfrm>
            <a:off x="3833495" y="2277745"/>
            <a:ext cx="152400" cy="152400"/>
          </a:xfrm>
          <a:prstGeom prst="flowChartOr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肘形连接符 27"/>
          <p:cNvCxnSpPr/>
          <p:nvPr/>
        </p:nvCxnSpPr>
        <p:spPr>
          <a:xfrm flipH="1" flipV="1">
            <a:off x="3985895" y="2353945"/>
            <a:ext cx="281940" cy="1047115"/>
          </a:xfrm>
          <a:prstGeom prst="bentConnector3">
            <a:avLst>
              <a:gd name="adj1" fmla="val -6554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376295" y="1499235"/>
            <a:ext cx="960120" cy="90805"/>
            <a:chOff x="5028" y="1258"/>
            <a:chExt cx="1714" cy="162"/>
          </a:xfrm>
        </p:grpSpPr>
        <p:grpSp>
          <p:nvGrpSpPr>
            <p:cNvPr id="35" name="组合 34"/>
            <p:cNvGrpSpPr/>
            <p:nvPr/>
          </p:nvGrpSpPr>
          <p:grpSpPr>
            <a:xfrm>
              <a:off x="5028" y="1258"/>
              <a:ext cx="530" cy="162"/>
              <a:chOff x="5028" y="1258"/>
              <a:chExt cx="530" cy="1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028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>
                <p:custDataLst>
                  <p:tags r:id="rId15"/>
                </p:custDataLst>
              </p:nvPr>
            </p:nvSpPr>
            <p:spPr>
              <a:xfrm>
                <a:off x="5396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205" y="1339"/>
                <a:ext cx="173" cy="0"/>
              </a:xfrm>
              <a:prstGeom prst="line">
                <a:avLst/>
              </a:prstGeom>
              <a:ln w="12700" cmpd="sng">
                <a:solidFill>
                  <a:srgbClr val="BFBFBF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5618" y="1258"/>
              <a:ext cx="530" cy="162"/>
              <a:chOff x="5028" y="1258"/>
              <a:chExt cx="530" cy="162"/>
            </a:xfrm>
          </p:grpSpPr>
          <p:sp>
            <p:nvSpPr>
              <p:cNvPr id="38" name="矩形 3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028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396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5205" y="1339"/>
                <a:ext cx="173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212" y="1258"/>
              <a:ext cx="530" cy="162"/>
              <a:chOff x="5028" y="1258"/>
              <a:chExt cx="530" cy="162"/>
            </a:xfrm>
          </p:grpSpPr>
          <p:sp>
            <p:nvSpPr>
              <p:cNvPr id="45" name="矩形 44"/>
              <p:cNvSpPr/>
              <p:nvPr>
                <p:custDataLst>
                  <p:tags r:id="rId19"/>
                </p:custDataLst>
              </p:nvPr>
            </p:nvSpPr>
            <p:spPr>
              <a:xfrm>
                <a:off x="5028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>
                <p:custDataLst>
                  <p:tags r:id="rId20"/>
                </p:custDataLst>
              </p:nvPr>
            </p:nvSpPr>
            <p:spPr>
              <a:xfrm>
                <a:off x="5396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5205" y="1339"/>
                <a:ext cx="173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肘形连接符 61"/>
          <p:cNvCxnSpPr>
            <a:endCxn id="38" idx="0"/>
          </p:cNvCxnSpPr>
          <p:nvPr/>
        </p:nvCxnSpPr>
        <p:spPr>
          <a:xfrm>
            <a:off x="2904490" y="1275715"/>
            <a:ext cx="847725" cy="223520"/>
          </a:xfrm>
          <a:prstGeom prst="bentConnector2">
            <a:avLst/>
          </a:prstGeom>
          <a:ln w="95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22"/>
            </p:custDataLst>
          </p:nvPr>
        </p:nvCxnSpPr>
        <p:spPr>
          <a:xfrm>
            <a:off x="4354830" y="1924685"/>
            <a:ext cx="39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>
            <p:custDataLst>
              <p:tags r:id="rId23"/>
            </p:custDataLst>
          </p:nvPr>
        </p:nvCxnSpPr>
        <p:spPr>
          <a:xfrm>
            <a:off x="5599430" y="1746250"/>
            <a:ext cx="36004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rot="5400000">
            <a:off x="5556885" y="1733550"/>
            <a:ext cx="960120" cy="90805"/>
            <a:chOff x="5028" y="1258"/>
            <a:chExt cx="1714" cy="162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028" y="1258"/>
              <a:ext cx="530" cy="162"/>
              <a:chOff x="5028" y="1258"/>
              <a:chExt cx="530" cy="162"/>
            </a:xfrm>
          </p:grpSpPr>
          <p:sp>
            <p:nvSpPr>
              <p:cNvPr id="119" name="矩形 118"/>
              <p:cNvSpPr/>
              <p:nvPr>
                <p:custDataLst>
                  <p:tags r:id="rId24"/>
                </p:custDataLst>
              </p:nvPr>
            </p:nvSpPr>
            <p:spPr>
              <a:xfrm>
                <a:off x="5028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>
                <p:custDataLst>
                  <p:tags r:id="rId25"/>
                </p:custDataLst>
              </p:nvPr>
            </p:nvSpPr>
            <p:spPr>
              <a:xfrm>
                <a:off x="5396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4" name="直接连接符 123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5205" y="1339"/>
                <a:ext cx="173" cy="0"/>
              </a:xfrm>
              <a:prstGeom prst="line">
                <a:avLst/>
              </a:prstGeom>
              <a:ln w="12700" cmpd="sng">
                <a:solidFill>
                  <a:srgbClr val="BFBFBF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>
              <a:off x="5618" y="1258"/>
              <a:ext cx="530" cy="162"/>
              <a:chOff x="5028" y="1258"/>
              <a:chExt cx="530" cy="162"/>
            </a:xfrm>
          </p:grpSpPr>
          <p:sp>
            <p:nvSpPr>
              <p:cNvPr id="128" name="矩形 1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5028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>
                <p:custDataLst>
                  <p:tags r:id="rId28"/>
                </p:custDataLst>
              </p:nvPr>
            </p:nvSpPr>
            <p:spPr>
              <a:xfrm>
                <a:off x="5396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1" name="直接连接符 13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5205" y="1339"/>
                <a:ext cx="173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组合 131"/>
            <p:cNvGrpSpPr/>
            <p:nvPr/>
          </p:nvGrpSpPr>
          <p:grpSpPr>
            <a:xfrm>
              <a:off x="6212" y="1258"/>
              <a:ext cx="530" cy="162"/>
              <a:chOff x="5028" y="1258"/>
              <a:chExt cx="530" cy="162"/>
            </a:xfrm>
          </p:grpSpPr>
          <p:sp>
            <p:nvSpPr>
              <p:cNvPr id="137" name="矩形 136"/>
              <p:cNvSpPr/>
              <p:nvPr>
                <p:custDataLst>
                  <p:tags r:id="rId30"/>
                </p:custDataLst>
              </p:nvPr>
            </p:nvSpPr>
            <p:spPr>
              <a:xfrm>
                <a:off x="5028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>
                <p:custDataLst>
                  <p:tags r:id="rId31"/>
                </p:custDataLst>
              </p:nvPr>
            </p:nvSpPr>
            <p:spPr>
              <a:xfrm>
                <a:off x="5396" y="1258"/>
                <a:ext cx="162" cy="16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3" name="直接连接符 142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5205" y="1339"/>
                <a:ext cx="173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圆角矩形 146"/>
          <p:cNvSpPr/>
          <p:nvPr>
            <p:custDataLst>
              <p:tags r:id="rId33"/>
            </p:custDataLst>
          </p:nvPr>
        </p:nvSpPr>
        <p:spPr>
          <a:xfrm>
            <a:off x="6188710" y="1504950"/>
            <a:ext cx="720090" cy="431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OTA Matcher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7044690" y="1494790"/>
            <a:ext cx="735330" cy="1615440"/>
            <a:chOff x="10862" y="2354"/>
            <a:chExt cx="1158" cy="2544"/>
          </a:xfrm>
        </p:grpSpPr>
        <p:pic>
          <p:nvPicPr>
            <p:cNvPr id="138" name="图片 137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0862" y="2354"/>
              <a:ext cx="1151" cy="823"/>
            </a:xfrm>
            <a:prstGeom prst="rect">
              <a:avLst/>
            </a:prstGeom>
          </p:spPr>
        </p:pic>
        <p:sp>
          <p:nvSpPr>
            <p:cNvPr id="139" name="矩形 138"/>
            <p:cNvSpPr/>
            <p:nvPr/>
          </p:nvSpPr>
          <p:spPr>
            <a:xfrm>
              <a:off x="10981" y="2581"/>
              <a:ext cx="288" cy="576"/>
            </a:xfrm>
            <a:prstGeom prst="rect">
              <a:avLst/>
            </a:prstGeom>
            <a:noFill/>
            <a:ln w="9525">
              <a:solidFill>
                <a:srgbClr val="C81D3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1551" y="2658"/>
              <a:ext cx="344" cy="507"/>
            </a:xfrm>
            <a:prstGeom prst="rect">
              <a:avLst/>
            </a:prstGeom>
            <a:noFill/>
            <a:ln w="9525">
              <a:solidFill>
                <a:srgbClr val="24908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251" y="2381"/>
              <a:ext cx="360" cy="770"/>
            </a:xfrm>
            <a:prstGeom prst="rect">
              <a:avLst/>
            </a:prstGeom>
            <a:noFill/>
            <a:ln w="9525">
              <a:solidFill>
                <a:srgbClr val="588E3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流程图: 可选过程 161"/>
            <p:cNvSpPr/>
            <p:nvPr/>
          </p:nvSpPr>
          <p:spPr>
            <a:xfrm>
              <a:off x="10886" y="3510"/>
              <a:ext cx="1134" cy="68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Random Unknown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>
            <a:xfrm flipV="1">
              <a:off x="11438" y="4198"/>
              <a:ext cx="0" cy="3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>
              <p:custDataLst>
                <p:tags r:id="rId35"/>
              </p:custDataLst>
            </p:nvPr>
          </p:nvCxnSpPr>
          <p:spPr>
            <a:xfrm flipV="1">
              <a:off x="11438" y="3169"/>
              <a:ext cx="0" cy="3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6" name="流程图: 终止 165"/>
            <p:cNvSpPr/>
            <p:nvPr/>
          </p:nvSpPr>
          <p:spPr>
            <a:xfrm>
              <a:off x="10863" y="4564"/>
              <a:ext cx="1152" cy="334"/>
            </a:xfrm>
            <a:prstGeom prst="flowChartTerminator">
              <a:avLst/>
            </a:prstGeom>
            <a:noFill/>
            <a:ln w="9525">
              <a:solidFill>
                <a:schemeClr val="tx2">
                  <a:lumMod val="10000"/>
                  <a:lumOff val="9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3" name="组合 152"/>
            <p:cNvGrpSpPr/>
            <p:nvPr/>
          </p:nvGrpSpPr>
          <p:grpSpPr>
            <a:xfrm rot="5400000">
              <a:off x="11366" y="4493"/>
              <a:ext cx="142" cy="467"/>
              <a:chOff x="10280" y="3290"/>
              <a:chExt cx="142" cy="467"/>
            </a:xfrm>
          </p:grpSpPr>
          <p:sp>
            <p:nvSpPr>
              <p:cNvPr id="148" name="矩形 147"/>
              <p:cNvSpPr/>
              <p:nvPr>
                <p:custDataLst>
                  <p:tags r:id="rId36"/>
                </p:custDataLst>
              </p:nvPr>
            </p:nvSpPr>
            <p:spPr>
              <a:xfrm rot="5400000">
                <a:off x="10280" y="3290"/>
                <a:ext cx="143" cy="143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>
                <p:custDataLst>
                  <p:tags r:id="rId37"/>
                </p:custDataLst>
              </p:nvPr>
            </p:nvSpPr>
            <p:spPr>
              <a:xfrm rot="5400000">
                <a:off x="10280" y="3615"/>
                <a:ext cx="143" cy="143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0" name="直接连接符 149"/>
              <p:cNvCxnSpPr/>
              <p:nvPr>
                <p:custDataLst>
                  <p:tags r:id="rId38"/>
                </p:custDataLst>
              </p:nvPr>
            </p:nvCxnSpPr>
            <p:spPr>
              <a:xfrm rot="5400000">
                <a:off x="10275" y="3522"/>
                <a:ext cx="153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文本框 166"/>
          <p:cNvSpPr txBox="1"/>
          <p:nvPr>
            <p:custDataLst>
              <p:tags r:id="rId39"/>
            </p:custDataLst>
          </p:nvPr>
        </p:nvSpPr>
        <p:spPr>
          <a:xfrm>
            <a:off x="328295" y="215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Method</a:t>
            </a:r>
            <a:endParaRPr lang="en-US" altLang="zh-CN"/>
          </a:p>
        </p:txBody>
      </p:sp>
    </p:spTree>
    <p:custDataLst>
      <p:tags r:id="rId4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8040" y="2122170"/>
            <a:ext cx="367030" cy="1236980"/>
            <a:chOff x="1032" y="1118"/>
            <a:chExt cx="578" cy="1948"/>
          </a:xfrm>
        </p:grpSpPr>
        <p:sp>
          <p:nvSpPr>
            <p:cNvPr id="8" name="立方体 7"/>
            <p:cNvSpPr/>
            <p:nvPr/>
          </p:nvSpPr>
          <p:spPr>
            <a:xfrm>
              <a:off x="1032" y="1118"/>
              <a:ext cx="578" cy="578"/>
            </a:xfrm>
            <a:prstGeom prst="cube">
              <a:avLst>
                <a:gd name="adj" fmla="val 7410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>
              <p:custDataLst>
                <p:tags r:id="rId1"/>
              </p:custDataLst>
            </p:nvPr>
          </p:nvSpPr>
          <p:spPr>
            <a:xfrm>
              <a:off x="1032" y="1584"/>
              <a:ext cx="578" cy="578"/>
            </a:xfrm>
            <a:prstGeom prst="cube">
              <a:avLst>
                <a:gd name="adj" fmla="val 7410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>
              <p:custDataLst>
                <p:tags r:id="rId2"/>
              </p:custDataLst>
            </p:nvPr>
          </p:nvSpPr>
          <p:spPr>
            <a:xfrm>
              <a:off x="1032" y="2488"/>
              <a:ext cx="578" cy="578"/>
            </a:xfrm>
            <a:prstGeom prst="cube">
              <a:avLst>
                <a:gd name="adj" fmla="val 7410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344" y="207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0">
            <a:off x="2028825" y="951230"/>
            <a:ext cx="358140" cy="1233170"/>
            <a:chOff x="4536" y="1804"/>
            <a:chExt cx="564" cy="1942"/>
          </a:xfrm>
        </p:grpSpPr>
        <p:sp>
          <p:nvSpPr>
            <p:cNvPr id="29" name="立方体 28"/>
            <p:cNvSpPr/>
            <p:nvPr>
              <p:custDataLst>
                <p:tags r:id="rId3"/>
              </p:custDataLst>
            </p:nvPr>
          </p:nvSpPr>
          <p:spPr>
            <a:xfrm>
              <a:off x="4536" y="1804"/>
              <a:ext cx="564" cy="572"/>
            </a:xfrm>
            <a:prstGeom prst="cube">
              <a:avLst>
                <a:gd name="adj" fmla="val 83865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立方体 29"/>
            <p:cNvSpPr/>
            <p:nvPr>
              <p:custDataLst>
                <p:tags r:id="rId4"/>
              </p:custDataLst>
            </p:nvPr>
          </p:nvSpPr>
          <p:spPr>
            <a:xfrm>
              <a:off x="4536" y="2270"/>
              <a:ext cx="564" cy="572"/>
            </a:xfrm>
            <a:prstGeom prst="cube">
              <a:avLst>
                <a:gd name="adj" fmla="val 83865"/>
              </a:avLst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立方体 30"/>
            <p:cNvSpPr/>
            <p:nvPr>
              <p:custDataLst>
                <p:tags r:id="rId5"/>
              </p:custDataLst>
            </p:nvPr>
          </p:nvSpPr>
          <p:spPr>
            <a:xfrm>
              <a:off x="4536" y="3174"/>
              <a:ext cx="564" cy="572"/>
            </a:xfrm>
            <a:prstGeom prst="cube">
              <a:avLst>
                <a:gd name="adj" fmla="val 83865"/>
              </a:avLst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>
              <p:custDataLst>
                <p:tags r:id="rId6"/>
              </p:custDataLst>
            </p:nvPr>
          </p:nvCxnSpPr>
          <p:spPr>
            <a:xfrm>
              <a:off x="4872" y="275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35" name="直接箭头连接符 34"/>
          <p:cNvCxnSpPr/>
          <p:nvPr>
            <p:custDataLst>
              <p:tags r:id="rId7"/>
            </p:custDataLst>
          </p:nvPr>
        </p:nvCxnSpPr>
        <p:spPr>
          <a:xfrm>
            <a:off x="2459355" y="1611630"/>
            <a:ext cx="540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3037205" y="1431640"/>
            <a:ext cx="1440180" cy="414655"/>
            <a:chOff x="3971" y="1187"/>
            <a:chExt cx="2268" cy="653"/>
          </a:xfrm>
        </p:grpSpPr>
        <p:sp>
          <p:nvSpPr>
            <p:cNvPr id="36" name="圆角矩形 35"/>
            <p:cNvSpPr/>
            <p:nvPr/>
          </p:nvSpPr>
          <p:spPr>
            <a:xfrm>
              <a:off x="3971" y="1187"/>
              <a:ext cx="2268" cy="57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>
              <p:custDataLst>
                <p:tags r:id="rId8"/>
              </p:custDataLst>
            </p:nvPr>
          </p:nvSpPr>
          <p:spPr>
            <a:xfrm>
              <a:off x="3971" y="1305"/>
              <a:ext cx="2268" cy="57"/>
            </a:xfrm>
            <a:prstGeom prst="round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>
              <p:custDataLst>
                <p:tags r:id="rId9"/>
              </p:custDataLst>
            </p:nvPr>
          </p:nvCxnSpPr>
          <p:spPr>
            <a:xfrm>
              <a:off x="5111" y="1439"/>
              <a:ext cx="0" cy="283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>
              <p:custDataLst>
                <p:tags r:id="rId10"/>
              </p:custDataLst>
            </p:nvPr>
          </p:nvSpPr>
          <p:spPr>
            <a:xfrm>
              <a:off x="3971" y="1784"/>
              <a:ext cx="2268" cy="57"/>
            </a:xfrm>
            <a:prstGeom prst="round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2028825" y="3051175"/>
            <a:ext cx="358140" cy="1233170"/>
            <a:chOff x="4536" y="1804"/>
            <a:chExt cx="564" cy="1942"/>
          </a:xfrm>
        </p:grpSpPr>
        <p:sp>
          <p:nvSpPr>
            <p:cNvPr id="65" name="立方体 64"/>
            <p:cNvSpPr/>
            <p:nvPr>
              <p:custDataLst>
                <p:tags r:id="rId11"/>
              </p:custDataLst>
            </p:nvPr>
          </p:nvSpPr>
          <p:spPr>
            <a:xfrm>
              <a:off x="4536" y="1804"/>
              <a:ext cx="564" cy="572"/>
            </a:xfrm>
            <a:prstGeom prst="cube">
              <a:avLst>
                <a:gd name="adj" fmla="val 8386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立方体 65"/>
            <p:cNvSpPr/>
            <p:nvPr>
              <p:custDataLst>
                <p:tags r:id="rId12"/>
              </p:custDataLst>
            </p:nvPr>
          </p:nvSpPr>
          <p:spPr>
            <a:xfrm>
              <a:off x="4536" y="2270"/>
              <a:ext cx="564" cy="572"/>
            </a:xfrm>
            <a:prstGeom prst="cube">
              <a:avLst>
                <a:gd name="adj" fmla="val 8386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立方体 66"/>
            <p:cNvSpPr/>
            <p:nvPr>
              <p:custDataLst>
                <p:tags r:id="rId13"/>
              </p:custDataLst>
            </p:nvPr>
          </p:nvSpPr>
          <p:spPr>
            <a:xfrm>
              <a:off x="4536" y="3174"/>
              <a:ext cx="564" cy="572"/>
            </a:xfrm>
            <a:prstGeom prst="cube">
              <a:avLst>
                <a:gd name="adj" fmla="val 8386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>
              <p:custDataLst>
                <p:tags r:id="rId14"/>
              </p:custDataLst>
            </p:nvPr>
          </p:nvCxnSpPr>
          <p:spPr>
            <a:xfrm>
              <a:off x="4872" y="275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/>
          <p:nvPr>
            <p:custDataLst>
              <p:tags r:id="rId15"/>
            </p:custDataLst>
          </p:nvPr>
        </p:nvCxnSpPr>
        <p:spPr>
          <a:xfrm>
            <a:off x="2459355" y="3696970"/>
            <a:ext cx="540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3037205" y="3517240"/>
            <a:ext cx="1440180" cy="414655"/>
            <a:chOff x="3971" y="3534"/>
            <a:chExt cx="2268" cy="653"/>
          </a:xfrm>
        </p:grpSpPr>
        <p:sp>
          <p:nvSpPr>
            <p:cNvPr id="70" name="圆角矩形 69"/>
            <p:cNvSpPr/>
            <p:nvPr>
              <p:custDataLst>
                <p:tags r:id="rId16"/>
              </p:custDataLst>
            </p:nvPr>
          </p:nvSpPr>
          <p:spPr>
            <a:xfrm>
              <a:off x="3971" y="3534"/>
              <a:ext cx="2268" cy="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>
              <p:custDataLst>
                <p:tags r:id="rId17"/>
              </p:custDataLst>
            </p:nvPr>
          </p:nvSpPr>
          <p:spPr>
            <a:xfrm>
              <a:off x="3971" y="3652"/>
              <a:ext cx="2268" cy="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/>
            <p:nvPr>
              <p:custDataLst>
                <p:tags r:id="rId18"/>
              </p:custDataLst>
            </p:nvPr>
          </p:nvCxnSpPr>
          <p:spPr>
            <a:xfrm>
              <a:off x="5111" y="3786"/>
              <a:ext cx="0" cy="283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>
              <p:custDataLst>
                <p:tags r:id="rId19"/>
              </p:custDataLst>
            </p:nvPr>
          </p:nvSpPr>
          <p:spPr>
            <a:xfrm>
              <a:off x="3971" y="4131"/>
              <a:ext cx="2268" cy="5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6" name="圆角矩形 75"/>
          <p:cNvSpPr/>
          <p:nvPr/>
        </p:nvSpPr>
        <p:spPr>
          <a:xfrm>
            <a:off x="3038475" y="2200910"/>
            <a:ext cx="1524000" cy="96329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Attention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直接箭头连接符 81"/>
          <p:cNvCxnSpPr/>
          <p:nvPr>
            <p:custDataLst>
              <p:tags r:id="rId20"/>
            </p:custDataLst>
          </p:nvPr>
        </p:nvCxnSpPr>
        <p:spPr>
          <a:xfrm>
            <a:off x="4582795" y="2682240"/>
            <a:ext cx="28829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4909820" y="2477745"/>
            <a:ext cx="1440180" cy="414655"/>
            <a:chOff x="3971" y="3534"/>
            <a:chExt cx="2268" cy="653"/>
          </a:xfrm>
        </p:grpSpPr>
        <p:sp>
          <p:nvSpPr>
            <p:cNvPr id="84" name="圆角矩形 83"/>
            <p:cNvSpPr/>
            <p:nvPr>
              <p:custDataLst>
                <p:tags r:id="rId21"/>
              </p:custDataLst>
            </p:nvPr>
          </p:nvSpPr>
          <p:spPr>
            <a:xfrm>
              <a:off x="3971" y="3534"/>
              <a:ext cx="2268" cy="57"/>
            </a:xfrm>
            <a:prstGeom prst="roundRect">
              <a:avLst/>
            </a:prstGeom>
            <a:pattFill prst="pct90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>
              <p:custDataLst>
                <p:tags r:id="rId22"/>
              </p:custDataLst>
            </p:nvPr>
          </p:nvSpPr>
          <p:spPr>
            <a:xfrm>
              <a:off x="3971" y="3652"/>
              <a:ext cx="2268" cy="57"/>
            </a:xfrm>
            <a:prstGeom prst="roundRect">
              <a:avLst/>
            </a:prstGeom>
            <a:pattFill prst="pct90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>
              <p:custDataLst>
                <p:tags r:id="rId23"/>
              </p:custDataLst>
            </p:nvPr>
          </p:nvCxnSpPr>
          <p:spPr>
            <a:xfrm>
              <a:off x="5111" y="3786"/>
              <a:ext cx="0" cy="283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7" name="圆角矩形 86"/>
            <p:cNvSpPr/>
            <p:nvPr>
              <p:custDataLst>
                <p:tags r:id="rId24"/>
              </p:custDataLst>
            </p:nvPr>
          </p:nvSpPr>
          <p:spPr>
            <a:xfrm>
              <a:off x="3971" y="4131"/>
              <a:ext cx="2268" cy="57"/>
            </a:xfrm>
            <a:prstGeom prst="roundRect">
              <a:avLst/>
            </a:prstGeom>
            <a:pattFill prst="pct90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 rot="0">
            <a:off x="6979920" y="2065655"/>
            <a:ext cx="358140" cy="1233170"/>
            <a:chOff x="4536" y="1804"/>
            <a:chExt cx="564" cy="1942"/>
          </a:xfrm>
        </p:grpSpPr>
        <p:sp>
          <p:nvSpPr>
            <p:cNvPr id="98" name="立方体 97"/>
            <p:cNvSpPr/>
            <p:nvPr>
              <p:custDataLst>
                <p:tags r:id="rId25"/>
              </p:custDataLst>
            </p:nvPr>
          </p:nvSpPr>
          <p:spPr>
            <a:xfrm>
              <a:off x="4536" y="1804"/>
              <a:ext cx="564" cy="572"/>
            </a:xfrm>
            <a:prstGeom prst="cube">
              <a:avLst>
                <a:gd name="adj" fmla="val 83865"/>
              </a:avLst>
            </a:prstGeom>
            <a:pattFill prst="pct90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立方体 98"/>
            <p:cNvSpPr/>
            <p:nvPr>
              <p:custDataLst>
                <p:tags r:id="rId26"/>
              </p:custDataLst>
            </p:nvPr>
          </p:nvSpPr>
          <p:spPr>
            <a:xfrm>
              <a:off x="4536" y="2270"/>
              <a:ext cx="564" cy="572"/>
            </a:xfrm>
            <a:prstGeom prst="cube">
              <a:avLst>
                <a:gd name="adj" fmla="val 83865"/>
              </a:avLst>
            </a:prstGeom>
            <a:pattFill prst="pct90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立方体 99"/>
            <p:cNvSpPr/>
            <p:nvPr>
              <p:custDataLst>
                <p:tags r:id="rId27"/>
              </p:custDataLst>
            </p:nvPr>
          </p:nvSpPr>
          <p:spPr>
            <a:xfrm>
              <a:off x="4536" y="3174"/>
              <a:ext cx="564" cy="572"/>
            </a:xfrm>
            <a:prstGeom prst="cube">
              <a:avLst>
                <a:gd name="adj" fmla="val 83865"/>
              </a:avLst>
            </a:prstGeom>
            <a:pattFill prst="pct90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/>
            <p:nvPr>
              <p:custDataLst>
                <p:tags r:id="rId28"/>
              </p:custDataLst>
            </p:nvPr>
          </p:nvCxnSpPr>
          <p:spPr>
            <a:xfrm>
              <a:off x="4872" y="275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2" name="直接箭头连接符 1"/>
          <p:cNvCxnSpPr/>
          <p:nvPr>
            <p:custDataLst>
              <p:tags r:id="rId29"/>
            </p:custDataLst>
          </p:nvPr>
        </p:nvCxnSpPr>
        <p:spPr>
          <a:xfrm>
            <a:off x="6405880" y="2682240"/>
            <a:ext cx="540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759200" y="1891665"/>
            <a:ext cx="0" cy="2724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761105" y="3203575"/>
            <a:ext cx="0" cy="273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276985" y="2357120"/>
            <a:ext cx="796290" cy="699135"/>
            <a:chOff x="1096" y="3136"/>
            <a:chExt cx="1254" cy="1101"/>
          </a:xfrm>
        </p:grpSpPr>
        <p:cxnSp>
          <p:nvCxnSpPr>
            <p:cNvPr id="6" name="曲线连接符 5"/>
            <p:cNvCxnSpPr/>
            <p:nvPr/>
          </p:nvCxnSpPr>
          <p:spPr>
            <a:xfrm flipV="1">
              <a:off x="1096" y="3136"/>
              <a:ext cx="1255" cy="551"/>
            </a:xfrm>
            <a:prstGeom prst="curved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曲线连接符 6"/>
            <p:cNvCxnSpPr/>
            <p:nvPr>
              <p:custDataLst>
                <p:tags r:id="rId30"/>
              </p:custDataLst>
            </p:nvPr>
          </p:nvCxnSpPr>
          <p:spPr>
            <a:xfrm>
              <a:off x="1096" y="3687"/>
              <a:ext cx="1255" cy="551"/>
            </a:xfrm>
            <a:prstGeom prst="curved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/>
          <p:nvPr>
            <p:custDataLst>
              <p:tags r:id="rId31"/>
            </p:custDataLst>
          </p:nvPr>
        </p:nvCxnSpPr>
        <p:spPr>
          <a:xfrm>
            <a:off x="7365365" y="2682240"/>
            <a:ext cx="540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014335" y="2061845"/>
            <a:ext cx="367030" cy="1236980"/>
            <a:chOff x="1032" y="1118"/>
            <a:chExt cx="578" cy="1948"/>
          </a:xfrm>
        </p:grpSpPr>
        <p:sp>
          <p:nvSpPr>
            <p:cNvPr id="21" name="立方体 20"/>
            <p:cNvSpPr/>
            <p:nvPr>
              <p:custDataLst>
                <p:tags r:id="rId32"/>
              </p:custDataLst>
            </p:nvPr>
          </p:nvSpPr>
          <p:spPr>
            <a:xfrm>
              <a:off x="1032" y="1118"/>
              <a:ext cx="578" cy="578"/>
            </a:xfrm>
            <a:prstGeom prst="cube">
              <a:avLst>
                <a:gd name="adj" fmla="val 74107"/>
              </a:avLst>
            </a:prstGeom>
            <a:pattFill prst="pct90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>
              <p:custDataLst>
                <p:tags r:id="rId33"/>
              </p:custDataLst>
            </p:nvPr>
          </p:nvSpPr>
          <p:spPr>
            <a:xfrm>
              <a:off x="1032" y="1584"/>
              <a:ext cx="578" cy="578"/>
            </a:xfrm>
            <a:prstGeom prst="cube">
              <a:avLst>
                <a:gd name="adj" fmla="val 74107"/>
              </a:avLst>
            </a:prstGeom>
            <a:pattFill prst="pct90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立方体 22"/>
            <p:cNvSpPr/>
            <p:nvPr>
              <p:custDataLst>
                <p:tags r:id="rId34"/>
              </p:custDataLst>
            </p:nvPr>
          </p:nvSpPr>
          <p:spPr>
            <a:xfrm>
              <a:off x="1032" y="2488"/>
              <a:ext cx="578" cy="578"/>
            </a:xfrm>
            <a:prstGeom prst="cube">
              <a:avLst>
                <a:gd name="adj" fmla="val 74107"/>
              </a:avLst>
            </a:prstGeom>
            <a:pattFill prst="pct90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>
              <p:custDataLst>
                <p:tags r:id="rId35"/>
              </p:custDataLst>
            </p:nvPr>
          </p:nvCxnSpPr>
          <p:spPr>
            <a:xfrm>
              <a:off x="1344" y="2078"/>
              <a:ext cx="0" cy="432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276985" y="2449195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max pool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6"/>
            </p:custDataLst>
          </p:nvPr>
        </p:nvSpPr>
        <p:spPr>
          <a:xfrm>
            <a:off x="1276985" y="2736850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avg pool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37"/>
            </p:custDataLst>
          </p:nvPr>
        </p:nvSpPr>
        <p:spPr>
          <a:xfrm>
            <a:off x="2386965" y="1397635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flatten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38"/>
            </p:custDataLst>
          </p:nvPr>
        </p:nvSpPr>
        <p:spPr>
          <a:xfrm>
            <a:off x="2386965" y="3482975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flatten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39"/>
            </p:custDataLst>
          </p:nvPr>
        </p:nvSpPr>
        <p:spPr>
          <a:xfrm>
            <a:off x="3759200" y="1908175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40"/>
            </p:custDataLst>
          </p:nvPr>
        </p:nvSpPr>
        <p:spPr>
          <a:xfrm>
            <a:off x="3761105" y="3263265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k , v 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41"/>
            </p:custDataLst>
          </p:nvPr>
        </p:nvSpPr>
        <p:spPr>
          <a:xfrm>
            <a:off x="6405880" y="2457450"/>
            <a:ext cx="567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reshape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42"/>
            </p:custDataLst>
          </p:nvPr>
        </p:nvSpPr>
        <p:spPr>
          <a:xfrm>
            <a:off x="7337425" y="2468245"/>
            <a:ext cx="677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8295" y="215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 Attention M</a:t>
            </a:r>
            <a:r>
              <a:rPr lang="en-US" altLang="zh-CN"/>
              <a:t>odule</a:t>
            </a:r>
            <a:endParaRPr lang="en-US" altLang="zh-CN"/>
          </a:p>
        </p:txBody>
      </p:sp>
    </p:spTree>
    <p:custDataLst>
      <p:tags r:id="rId4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860" y="472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Hungarian</a:t>
            </a:r>
            <a:r>
              <a:rPr lang="en-US" altLang="zh-CN"/>
              <a:t> </a:t>
            </a:r>
            <a:r>
              <a:rPr lang="zh-CN" altLang="en-US"/>
              <a:t>Matcher</a:t>
            </a:r>
            <a:r>
              <a:rPr lang="en-US" altLang="zh-CN"/>
              <a:t> vs OTA Matcher 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2255520" y="1886585"/>
          <a:ext cx="2771775" cy="27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-0.9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-0.7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-0.4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-0.9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-0.8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5605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-0.7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-0.4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2255520" y="1444625"/>
            <a:ext cx="1979690" cy="396000"/>
            <a:chOff x="2022" y="2275"/>
            <a:chExt cx="3118" cy="624"/>
          </a:xfrm>
        </p:grpSpPr>
        <p:sp>
          <p:nvSpPr>
            <p:cNvPr id="8" name="矩形 7"/>
            <p:cNvSpPr/>
            <p:nvPr>
              <p:custDataLst>
                <p:tags r:id="rId1"/>
              </p:custDataLst>
            </p:nvPr>
          </p:nvSpPr>
          <p:spPr>
            <a:xfrm>
              <a:off x="2022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2646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3269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3893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4516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24990" y="1886585"/>
            <a:ext cx="396240" cy="1981200"/>
            <a:chOff x="1344" y="2971"/>
            <a:chExt cx="624" cy="3120"/>
          </a:xfrm>
        </p:grpSpPr>
        <p:sp>
          <p:nvSpPr>
            <p:cNvPr id="6" name="矩形 5"/>
            <p:cNvSpPr/>
            <p:nvPr/>
          </p:nvSpPr>
          <p:spPr>
            <a:xfrm>
              <a:off x="1344" y="2971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GT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344" y="3595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GT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344" y="4219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BG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1344" y="4843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BG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1344" y="5467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BG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256155" y="3872865"/>
            <a:ext cx="19850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Cost Matrix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10"/>
            </p:custDataLst>
          </p:nvPr>
        </p:nvGraphicFramePr>
        <p:xfrm>
          <a:off x="7821930" y="2667000"/>
          <a:ext cx="2771775" cy="27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-0.9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-0.7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-0.4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-0.9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-0.8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-0.3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5605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-0.7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-0.2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-0.1</a:t>
                      </a:r>
                      <a:endParaRPr lang="en-US" altLang="zh-CN" sz="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7821930" y="2225040"/>
            <a:ext cx="1979690" cy="396000"/>
            <a:chOff x="2022" y="2275"/>
            <a:chExt cx="3118" cy="624"/>
          </a:xfrm>
        </p:grpSpPr>
        <p:sp>
          <p:nvSpPr>
            <p:cNvPr id="28" name="矩形 27"/>
            <p:cNvSpPr/>
            <p:nvPr>
              <p:custDataLst>
                <p:tags r:id="rId11"/>
              </p:custDataLst>
            </p:nvPr>
          </p:nvSpPr>
          <p:spPr>
            <a:xfrm>
              <a:off x="2022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2"/>
              </p:custDataLst>
            </p:nvPr>
          </p:nvSpPr>
          <p:spPr>
            <a:xfrm>
              <a:off x="2646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3269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3893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5"/>
              </p:custDataLst>
            </p:nvPr>
          </p:nvSpPr>
          <p:spPr>
            <a:xfrm>
              <a:off x="4516" y="2275"/>
              <a:ext cx="624" cy="6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91400" y="2667000"/>
            <a:ext cx="396240" cy="1188720"/>
            <a:chOff x="1344" y="2971"/>
            <a:chExt cx="624" cy="1872"/>
          </a:xfrm>
        </p:grpSpPr>
        <p:sp>
          <p:nvSpPr>
            <p:cNvPr id="34" name="矩形 33"/>
            <p:cNvSpPr/>
            <p:nvPr>
              <p:custDataLst>
                <p:tags r:id="rId16"/>
              </p:custDataLst>
            </p:nvPr>
          </p:nvSpPr>
          <p:spPr>
            <a:xfrm>
              <a:off x="1344" y="2971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GT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17"/>
              </p:custDataLst>
            </p:nvPr>
          </p:nvSpPr>
          <p:spPr>
            <a:xfrm>
              <a:off x="1344" y="3595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GT</a:t>
              </a:r>
              <a:r>
                <a: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18"/>
              </p:custDataLst>
            </p:nvPr>
          </p:nvSpPr>
          <p:spPr>
            <a:xfrm>
              <a:off x="1344" y="4219"/>
              <a:ext cx="624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BG</a:t>
              </a:r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7822565" y="3860800"/>
            <a:ext cx="19850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Cost Matrix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0"/>
            </p:custDataLst>
          </p:nvPr>
        </p:nvSpPr>
        <p:spPr>
          <a:xfrm>
            <a:off x="9803130" y="2757805"/>
            <a:ext cx="19850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800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 = 2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1"/>
            </p:custDataLst>
          </p:nvPr>
        </p:nvSpPr>
        <p:spPr>
          <a:xfrm>
            <a:off x="9801860" y="3154045"/>
            <a:ext cx="19850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8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 = 1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106160" y="1097280"/>
            <a:ext cx="0" cy="306832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24990" y="4927600"/>
            <a:ext cx="241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Hungarian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Matcher</a:t>
            </a:r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22"/>
            </p:custDataLst>
          </p:nvPr>
        </p:nvSpPr>
        <p:spPr>
          <a:xfrm>
            <a:off x="7390765" y="4922520"/>
            <a:ext cx="241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OTA Matcher </a:t>
            </a:r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03860" y="472440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Random Unknown Pseudo Label Selection</a:t>
            </a:r>
            <a:endParaRPr 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16890" y="1372235"/>
            <a:ext cx="4180840" cy="1167130"/>
            <a:chOff x="814" y="2161"/>
            <a:chExt cx="6584" cy="1838"/>
          </a:xfrm>
        </p:grpSpPr>
        <p:grpSp>
          <p:nvGrpSpPr>
            <p:cNvPr id="70" name="组合 69"/>
            <p:cNvGrpSpPr/>
            <p:nvPr/>
          </p:nvGrpSpPr>
          <p:grpSpPr>
            <a:xfrm rot="5400000">
              <a:off x="2031" y="3022"/>
              <a:ext cx="1512" cy="143"/>
              <a:chOff x="5028" y="1258"/>
              <a:chExt cx="1714" cy="162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5028" y="1258"/>
                <a:ext cx="530" cy="162"/>
                <a:chOff x="5028" y="1258"/>
                <a:chExt cx="530" cy="162"/>
              </a:xfrm>
            </p:grpSpPr>
            <p:sp>
              <p:nvSpPr>
                <p:cNvPr id="119" name="矩形 118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028" y="1258"/>
                  <a:ext cx="162" cy="162"/>
                </a:xfrm>
                <a:prstGeom prst="rect">
                  <a:avLst/>
                </a:prstGeom>
                <a:noFill/>
                <a:ln w="9525">
                  <a:solidFill>
                    <a:schemeClr val="accent6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396" y="1258"/>
                  <a:ext cx="162" cy="162"/>
                </a:xfrm>
                <a:prstGeom prst="rect">
                  <a:avLst/>
                </a:prstGeom>
                <a:noFill/>
                <a:ln w="9525">
                  <a:solidFill>
                    <a:schemeClr val="accent6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24" name="直接连接符 123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205" y="1339"/>
                  <a:ext cx="173" cy="0"/>
                </a:xfrm>
                <a:prstGeom prst="line">
                  <a:avLst/>
                </a:prstGeom>
                <a:ln w="12700" cmpd="sng">
                  <a:solidFill>
                    <a:srgbClr val="BFBFBF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/>
              <p:cNvGrpSpPr/>
              <p:nvPr/>
            </p:nvGrpSpPr>
            <p:grpSpPr>
              <a:xfrm>
                <a:off x="5618" y="1258"/>
                <a:ext cx="530" cy="162"/>
                <a:chOff x="5028" y="1258"/>
                <a:chExt cx="530" cy="162"/>
              </a:xfrm>
            </p:grpSpPr>
            <p:sp>
              <p:nvSpPr>
                <p:cNvPr id="128" name="矩形 12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028" y="1258"/>
                  <a:ext cx="162" cy="162"/>
                </a:xfrm>
                <a:prstGeom prst="rect">
                  <a:avLst/>
                </a:prstGeom>
                <a:noFill/>
                <a:ln w="9525">
                  <a:solidFill>
                    <a:schemeClr val="accent5">
                      <a:lumMod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396" y="1258"/>
                  <a:ext cx="162" cy="162"/>
                </a:xfrm>
                <a:prstGeom prst="rect">
                  <a:avLst/>
                </a:prstGeom>
                <a:noFill/>
                <a:ln w="9525">
                  <a:solidFill>
                    <a:schemeClr val="accent5">
                      <a:lumMod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31" name="直接连接符 130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5205" y="1339"/>
                  <a:ext cx="173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组合 131"/>
              <p:cNvGrpSpPr/>
              <p:nvPr/>
            </p:nvGrpSpPr>
            <p:grpSpPr>
              <a:xfrm>
                <a:off x="6212" y="1258"/>
                <a:ext cx="530" cy="162"/>
                <a:chOff x="5028" y="1258"/>
                <a:chExt cx="530" cy="162"/>
              </a:xfrm>
            </p:grpSpPr>
            <p:sp>
              <p:nvSpPr>
                <p:cNvPr id="137" name="矩形 13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028" y="1258"/>
                  <a:ext cx="162" cy="162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396" y="1258"/>
                  <a:ext cx="162" cy="162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43" name="直接连接符 142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5205" y="1339"/>
                  <a:ext cx="173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左大括号 2"/>
            <p:cNvSpPr/>
            <p:nvPr/>
          </p:nvSpPr>
          <p:spPr>
            <a:xfrm>
              <a:off x="2474" y="2340"/>
              <a:ext cx="57" cy="96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D9D9D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左大括号 3"/>
            <p:cNvSpPr/>
            <p:nvPr>
              <p:custDataLst>
                <p:tags r:id="rId11"/>
              </p:custDataLst>
            </p:nvPr>
          </p:nvSpPr>
          <p:spPr>
            <a:xfrm>
              <a:off x="2474" y="3388"/>
              <a:ext cx="57" cy="45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D9D9D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2"/>
              </p:custDataLst>
            </p:nvPr>
          </p:nvSpPr>
          <p:spPr>
            <a:xfrm>
              <a:off x="1012" y="2653"/>
              <a:ext cx="137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mathed queries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13"/>
              </p:custDataLst>
            </p:nvPr>
          </p:nvSpPr>
          <p:spPr>
            <a:xfrm>
              <a:off x="814" y="3446"/>
              <a:ext cx="15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unmathed queries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" name="流程图: 终止 165"/>
            <p:cNvSpPr/>
            <p:nvPr>
              <p:custDataLst>
                <p:tags r:id="rId14"/>
              </p:custDataLst>
            </p:nvPr>
          </p:nvSpPr>
          <p:spPr>
            <a:xfrm>
              <a:off x="3687" y="3233"/>
              <a:ext cx="2638" cy="765"/>
            </a:xfrm>
            <a:prstGeom prst="flowChartTerminator">
              <a:avLst/>
            </a:prstGeom>
            <a:noFill/>
            <a:ln w="9525">
              <a:solidFill>
                <a:schemeClr val="tx2">
                  <a:lumMod val="10000"/>
                  <a:lumOff val="9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5"/>
              </p:custDataLst>
            </p:nvPr>
          </p:nvSpPr>
          <p:spPr>
            <a:xfrm rot="5400000">
              <a:off x="4244" y="3395"/>
              <a:ext cx="143" cy="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6"/>
              </p:custDataLst>
            </p:nvPr>
          </p:nvSpPr>
          <p:spPr>
            <a:xfrm rot="5400000">
              <a:off x="3875" y="3564"/>
              <a:ext cx="143" cy="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7"/>
              </p:custDataLst>
            </p:nvPr>
          </p:nvSpPr>
          <p:spPr>
            <a:xfrm rot="5400000">
              <a:off x="4332" y="3707"/>
              <a:ext cx="143" cy="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8"/>
              </p:custDataLst>
            </p:nvPr>
          </p:nvSpPr>
          <p:spPr>
            <a:xfrm rot="5400000">
              <a:off x="4588" y="3452"/>
              <a:ext cx="143" cy="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9"/>
              </p:custDataLst>
            </p:nvPr>
          </p:nvSpPr>
          <p:spPr>
            <a:xfrm rot="5400000">
              <a:off x="4788" y="3738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20"/>
              </p:custDataLst>
            </p:nvPr>
          </p:nvSpPr>
          <p:spPr>
            <a:xfrm rot="5400000">
              <a:off x="4987" y="3395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21"/>
              </p:custDataLst>
            </p:nvPr>
          </p:nvSpPr>
          <p:spPr>
            <a:xfrm rot="5400000">
              <a:off x="5204" y="3595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22"/>
              </p:custDataLst>
            </p:nvPr>
          </p:nvSpPr>
          <p:spPr>
            <a:xfrm rot="5400000">
              <a:off x="5387" y="3795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23"/>
              </p:custDataLst>
            </p:nvPr>
          </p:nvSpPr>
          <p:spPr>
            <a:xfrm rot="5400000">
              <a:off x="5883" y="3395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24"/>
              </p:custDataLst>
            </p:nvPr>
          </p:nvSpPr>
          <p:spPr>
            <a:xfrm rot="5400000">
              <a:off x="5586" y="3452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25"/>
              </p:custDataLst>
            </p:nvPr>
          </p:nvSpPr>
          <p:spPr>
            <a:xfrm rot="5400000">
              <a:off x="5786" y="3652"/>
              <a:ext cx="143" cy="143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虚尾箭头 17"/>
            <p:cNvSpPr/>
            <p:nvPr/>
          </p:nvSpPr>
          <p:spPr>
            <a:xfrm>
              <a:off x="2953" y="3507"/>
              <a:ext cx="568" cy="200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66" idx="0"/>
            </p:cNvCxnSpPr>
            <p:nvPr/>
          </p:nvCxnSpPr>
          <p:spPr>
            <a:xfrm flipH="1">
              <a:off x="4542" y="3233"/>
              <a:ext cx="464" cy="767"/>
            </a:xfrm>
            <a:prstGeom prst="line">
              <a:avLst/>
            </a:prstGeom>
            <a:ln w="12700" cap="rnd" cmpd="sng">
              <a:solidFill>
                <a:schemeClr val="bg1">
                  <a:lumMod val="85000"/>
                </a:schemeClr>
              </a:solidFill>
              <a:prstDash val="sysDot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云形标注 22"/>
            <p:cNvSpPr/>
            <p:nvPr/>
          </p:nvSpPr>
          <p:spPr>
            <a:xfrm flipH="1">
              <a:off x="3043" y="2224"/>
              <a:ext cx="1893" cy="822"/>
            </a:xfrm>
            <a:prstGeom prst="cloudCallout">
              <a:avLst>
                <a:gd name="adj1" fmla="val -20839"/>
                <a:gd name="adj2" fmla="val 6934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Discard top b </a:t>
              </a:r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background queries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云形标注 23"/>
            <p:cNvSpPr/>
            <p:nvPr>
              <p:custDataLst>
                <p:tags r:id="rId26"/>
              </p:custDataLst>
            </p:nvPr>
          </p:nvSpPr>
          <p:spPr>
            <a:xfrm>
              <a:off x="5042" y="2161"/>
              <a:ext cx="2357" cy="885"/>
            </a:xfrm>
            <a:prstGeom prst="cloudCallout">
              <a:avLst>
                <a:gd name="adj1" fmla="val -20839"/>
                <a:gd name="adj2" fmla="val 69343"/>
              </a:avLst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Pick k queries as unknown random</a:t>
              </a:r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ly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2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5.xml><?xml version="1.0" encoding="utf-8"?>
<p:tagLst xmlns:p="http://schemas.openxmlformats.org/presentationml/2006/main">
  <p:tag name="COMMONDATA" val="eyJoZGlkIjoiZWYxNDAwMDAyNDI2OGI1OTU3NjFhZTRkNjIyNjNkMG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270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华文行楷</vt:lpstr>
      <vt:lpstr>微软雅黑 Light</vt:lpstr>
      <vt:lpstr>隶书</vt:lpstr>
      <vt:lpstr>Microsoft JhengHei</vt:lpstr>
      <vt:lpstr>Microsoft JhengHei UI Light</vt:lpstr>
      <vt:lpstr>MS PGothic</vt:lpstr>
      <vt:lpstr>Yu Gothic</vt:lpstr>
      <vt:lpstr>Yu Gothic UI Light</vt:lpstr>
      <vt:lpstr>Bahnschrift Light</vt:lpstr>
      <vt:lpstr>Bahnschrift SemiLight</vt:lpstr>
      <vt:lpstr>Bodoni MT Black</vt:lpstr>
      <vt:lpstr>Bookshelf Symbol 7</vt:lpstr>
      <vt:lpstr>Calibri Light</vt:lpstr>
      <vt:lpstr>Candara</vt:lpstr>
      <vt:lpstr>Century Schoolbook</vt:lpstr>
      <vt:lpstr>Cooper Black</vt:lpstr>
      <vt:lpstr>Constantia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SNOWY</cp:lastModifiedBy>
  <cp:revision>187</cp:revision>
  <dcterms:created xsi:type="dcterms:W3CDTF">2019-06-19T02:08:00Z</dcterms:created>
  <dcterms:modified xsi:type="dcterms:W3CDTF">2023-08-21T14:58:09Z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C975A8A561854BEB9CE4D19207461441_11</vt:lpwstr>
  </property>
</Properties>
</file>