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57" r:id="rId13"/>
    <p:sldId id="25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E54C5E"/>
    <a:srgbClr val="75BD42"/>
    <a:srgbClr val="EE822F"/>
    <a:srgbClr val="4874CB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1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1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2" Type="http://schemas.openxmlformats.org/officeDocument/2006/relationships/slideLayout" Target="../slideLayouts/slideLayout1.xml"/><Relationship Id="rId51" Type="http://schemas.openxmlformats.org/officeDocument/2006/relationships/tags" Target="../tags/tag112.xml"/><Relationship Id="rId50" Type="http://schemas.openxmlformats.org/officeDocument/2006/relationships/tags" Target="../tags/tag111.xml"/><Relationship Id="rId5" Type="http://schemas.openxmlformats.org/officeDocument/2006/relationships/tags" Target="../tags/tag67.xml"/><Relationship Id="rId49" Type="http://schemas.openxmlformats.org/officeDocument/2006/relationships/tags" Target="../tags/tag110.xml"/><Relationship Id="rId48" Type="http://schemas.openxmlformats.org/officeDocument/2006/relationships/tags" Target="../tags/tag109.xml"/><Relationship Id="rId47" Type="http://schemas.openxmlformats.org/officeDocument/2006/relationships/tags" Target="../tags/tag108.xml"/><Relationship Id="rId46" Type="http://schemas.openxmlformats.org/officeDocument/2006/relationships/tags" Target="../tags/tag107.xml"/><Relationship Id="rId45" Type="http://schemas.openxmlformats.org/officeDocument/2006/relationships/tags" Target="../tags/tag106.xml"/><Relationship Id="rId44" Type="http://schemas.openxmlformats.org/officeDocument/2006/relationships/tags" Target="../tags/tag105.xml"/><Relationship Id="rId43" Type="http://schemas.openxmlformats.org/officeDocument/2006/relationships/image" Target="../media/image1.png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5" Type="http://schemas.openxmlformats.org/officeDocument/2006/relationships/slideLayout" Target="../slideLayouts/slideLayout1.xml"/><Relationship Id="rId54" Type="http://schemas.openxmlformats.org/officeDocument/2006/relationships/tags" Target="../tags/tag165.xml"/><Relationship Id="rId53" Type="http://schemas.openxmlformats.org/officeDocument/2006/relationships/tags" Target="../tags/tag164.xml"/><Relationship Id="rId52" Type="http://schemas.openxmlformats.org/officeDocument/2006/relationships/tags" Target="../tags/tag163.xml"/><Relationship Id="rId51" Type="http://schemas.openxmlformats.org/officeDocument/2006/relationships/tags" Target="../tags/tag162.xml"/><Relationship Id="rId50" Type="http://schemas.openxmlformats.org/officeDocument/2006/relationships/tags" Target="../tags/tag161.xml"/><Relationship Id="rId5" Type="http://schemas.openxmlformats.org/officeDocument/2006/relationships/tags" Target="../tags/tag117.xml"/><Relationship Id="rId49" Type="http://schemas.openxmlformats.org/officeDocument/2006/relationships/tags" Target="../tags/tag160.xml"/><Relationship Id="rId48" Type="http://schemas.openxmlformats.org/officeDocument/2006/relationships/tags" Target="../tags/tag159.xml"/><Relationship Id="rId47" Type="http://schemas.openxmlformats.org/officeDocument/2006/relationships/tags" Target="../tags/tag158.xml"/><Relationship Id="rId46" Type="http://schemas.openxmlformats.org/officeDocument/2006/relationships/tags" Target="../tags/tag157.xml"/><Relationship Id="rId45" Type="http://schemas.openxmlformats.org/officeDocument/2006/relationships/tags" Target="../tags/tag156.xml"/><Relationship Id="rId44" Type="http://schemas.openxmlformats.org/officeDocument/2006/relationships/tags" Target="../tags/tag155.xml"/><Relationship Id="rId43" Type="http://schemas.openxmlformats.org/officeDocument/2006/relationships/image" Target="../media/image1.png"/><Relationship Id="rId42" Type="http://schemas.openxmlformats.org/officeDocument/2006/relationships/tags" Target="../tags/tag154.xml"/><Relationship Id="rId41" Type="http://schemas.openxmlformats.org/officeDocument/2006/relationships/tags" Target="../tags/tag153.xml"/><Relationship Id="rId40" Type="http://schemas.openxmlformats.org/officeDocument/2006/relationships/tags" Target="../tags/tag152.xml"/><Relationship Id="rId4" Type="http://schemas.openxmlformats.org/officeDocument/2006/relationships/tags" Target="../tags/tag116.xml"/><Relationship Id="rId39" Type="http://schemas.openxmlformats.org/officeDocument/2006/relationships/tags" Target="../tags/tag151.xml"/><Relationship Id="rId38" Type="http://schemas.openxmlformats.org/officeDocument/2006/relationships/tags" Target="../tags/tag150.xml"/><Relationship Id="rId37" Type="http://schemas.openxmlformats.org/officeDocument/2006/relationships/tags" Target="../tags/tag149.xml"/><Relationship Id="rId36" Type="http://schemas.openxmlformats.org/officeDocument/2006/relationships/tags" Target="../tags/tag148.xml"/><Relationship Id="rId35" Type="http://schemas.openxmlformats.org/officeDocument/2006/relationships/tags" Target="../tags/tag147.xml"/><Relationship Id="rId34" Type="http://schemas.openxmlformats.org/officeDocument/2006/relationships/tags" Target="../tags/tag146.xml"/><Relationship Id="rId33" Type="http://schemas.openxmlformats.org/officeDocument/2006/relationships/tags" Target="../tags/tag145.xml"/><Relationship Id="rId32" Type="http://schemas.openxmlformats.org/officeDocument/2006/relationships/tags" Target="../tags/tag144.xml"/><Relationship Id="rId31" Type="http://schemas.openxmlformats.org/officeDocument/2006/relationships/tags" Target="../tags/tag143.xml"/><Relationship Id="rId30" Type="http://schemas.openxmlformats.org/officeDocument/2006/relationships/tags" Target="../tags/tag142.xml"/><Relationship Id="rId3" Type="http://schemas.openxmlformats.org/officeDocument/2006/relationships/tags" Target="../tags/tag115.xml"/><Relationship Id="rId29" Type="http://schemas.openxmlformats.org/officeDocument/2006/relationships/tags" Target="../tags/tag141.xml"/><Relationship Id="rId28" Type="http://schemas.openxmlformats.org/officeDocument/2006/relationships/tags" Target="../tags/tag140.xml"/><Relationship Id="rId27" Type="http://schemas.openxmlformats.org/officeDocument/2006/relationships/tags" Target="../tags/tag139.xml"/><Relationship Id="rId26" Type="http://schemas.openxmlformats.org/officeDocument/2006/relationships/tags" Target="../tags/tag138.xml"/><Relationship Id="rId25" Type="http://schemas.openxmlformats.org/officeDocument/2006/relationships/tags" Target="../tags/tag137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tags" Target="../tags/tag114.xml"/><Relationship Id="rId19" Type="http://schemas.openxmlformats.org/officeDocument/2006/relationships/tags" Target="../tags/tag131.xml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7740" y="1838960"/>
            <a:ext cx="586740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Backbone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1554480" y="1942465"/>
            <a:ext cx="5365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立方体 6"/>
          <p:cNvSpPr/>
          <p:nvPr/>
        </p:nvSpPr>
        <p:spPr>
          <a:xfrm>
            <a:off x="2097405" y="1356360"/>
            <a:ext cx="481965" cy="1263650"/>
          </a:xfrm>
          <a:prstGeom prst="cube">
            <a:avLst>
              <a:gd name="adj" fmla="val 87088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773555" y="1713865"/>
            <a:ext cx="0" cy="2254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78610" y="1524635"/>
            <a:ext cx="396000" cy="18923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QGN</a:t>
            </a:r>
            <a:endParaRPr lang="en-US" altLang="zh-CN" sz="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67740" y="1652905"/>
            <a:ext cx="579120" cy="579120"/>
          </a:xfrm>
          <a:prstGeom prst="trapezoi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90725" y="1045210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991360" y="1040765"/>
            <a:ext cx="720090" cy="17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box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1990725" y="819785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>
            <p:custDataLst>
              <p:tags r:id="rId2"/>
            </p:custDataLst>
          </p:nvPr>
        </p:nvSpPr>
        <p:spPr>
          <a:xfrm>
            <a:off x="1990090" y="819785"/>
            <a:ext cx="721360" cy="17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18970" y="764540"/>
            <a:ext cx="865505" cy="5187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肘形连接符 48"/>
          <p:cNvCxnSpPr>
            <a:stCxn id="23" idx="0"/>
            <a:endCxn id="48" idx="1"/>
          </p:cNvCxnSpPr>
          <p:nvPr/>
        </p:nvCxnSpPr>
        <p:spPr>
          <a:xfrm rot="16200000">
            <a:off x="1597660" y="1203325"/>
            <a:ext cx="500380" cy="1422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</p:cNvCxnSpPr>
          <p:nvPr/>
        </p:nvCxnSpPr>
        <p:spPr>
          <a:xfrm>
            <a:off x="2350770" y="1224915"/>
            <a:ext cx="0" cy="2844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 flipH="1">
            <a:off x="3028950" y="1102360"/>
            <a:ext cx="76200" cy="880110"/>
            <a:chOff x="5425" y="879"/>
            <a:chExt cx="182" cy="2918"/>
          </a:xfrm>
        </p:grpSpPr>
        <p:grpSp>
          <p:nvGrpSpPr>
            <p:cNvPr id="68" name="组合 67"/>
            <p:cNvGrpSpPr/>
            <p:nvPr/>
          </p:nvGrpSpPr>
          <p:grpSpPr>
            <a:xfrm flipH="1">
              <a:off x="5425" y="879"/>
              <a:ext cx="182" cy="2919"/>
              <a:chOff x="5481" y="879"/>
              <a:chExt cx="142" cy="2267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481" y="879"/>
                <a:ext cx="142" cy="512"/>
                <a:chOff x="5481" y="879"/>
                <a:chExt cx="142" cy="51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481" y="1463"/>
                <a:ext cx="142" cy="512"/>
                <a:chOff x="5481" y="879"/>
                <a:chExt cx="142" cy="512"/>
              </a:xfrm>
            </p:grpSpPr>
            <p:sp>
              <p:nvSpPr>
                <p:cNvPr id="56" name="矩形 55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5481" y="2048"/>
                <a:ext cx="142" cy="512"/>
                <a:chOff x="5481" y="879"/>
                <a:chExt cx="142" cy="512"/>
              </a:xfrm>
            </p:grpSpPr>
            <p:sp>
              <p:nvSpPr>
                <p:cNvPr id="60" name="矩形 5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5481" y="2634"/>
                <a:ext cx="142" cy="512"/>
                <a:chOff x="5481" y="879"/>
                <a:chExt cx="142" cy="512"/>
              </a:xfrm>
            </p:grpSpPr>
            <p:sp>
              <p:nvSpPr>
                <p:cNvPr id="65" name="矩形 6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5502" y="1157"/>
              <a:ext cx="29" cy="141"/>
              <a:chOff x="7319" y="1023"/>
              <a:chExt cx="29" cy="141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>
                <p:custDataLst>
                  <p:tags r:id="rId10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>
                <p:custDataLst>
                  <p:tags r:id="rId11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503" y="1913"/>
              <a:ext cx="29" cy="141"/>
              <a:chOff x="7319" y="1023"/>
              <a:chExt cx="29" cy="141"/>
            </a:xfrm>
            <a:solidFill>
              <a:srgbClr val="EE822F"/>
            </a:solidFill>
          </p:grpSpPr>
          <p:sp>
            <p:nvSpPr>
              <p:cNvPr id="75" name="椭圆 74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>
                <p:custDataLst>
                  <p:tags r:id="rId13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>
                <p:custDataLst>
                  <p:tags r:id="rId14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504" y="2660"/>
              <a:ext cx="29" cy="141"/>
              <a:chOff x="7319" y="1023"/>
              <a:chExt cx="29" cy="141"/>
            </a:xfrm>
            <a:solidFill>
              <a:srgbClr val="75BD42"/>
            </a:solidFill>
          </p:grpSpPr>
          <p:sp>
            <p:nvSpPr>
              <p:cNvPr id="79" name="椭圆 7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01" y="3420"/>
              <a:ext cx="29" cy="141"/>
              <a:chOff x="7319" y="1023"/>
              <a:chExt cx="29" cy="141"/>
            </a:xfrm>
            <a:solidFill>
              <a:srgbClr val="E54C5E"/>
            </a:solidFill>
          </p:grpSpPr>
          <p:sp>
            <p:nvSpPr>
              <p:cNvPr id="83" name="椭圆 82"/>
              <p:cNvSpPr/>
              <p:nvPr>
                <p:custDataLst>
                  <p:tags r:id="rId18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 flipH="1">
            <a:off x="5342255" y="1102360"/>
            <a:ext cx="76200" cy="880110"/>
            <a:chOff x="5425" y="879"/>
            <a:chExt cx="182" cy="2918"/>
          </a:xfrm>
        </p:grpSpPr>
        <p:grpSp>
          <p:nvGrpSpPr>
            <p:cNvPr id="88" name="组合 87"/>
            <p:cNvGrpSpPr/>
            <p:nvPr/>
          </p:nvGrpSpPr>
          <p:grpSpPr>
            <a:xfrm flipH="1">
              <a:off x="5425" y="879"/>
              <a:ext cx="182" cy="2919"/>
              <a:chOff x="5481" y="879"/>
              <a:chExt cx="142" cy="226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5481" y="879"/>
                <a:ext cx="142" cy="512"/>
                <a:chOff x="5481" y="879"/>
                <a:chExt cx="142" cy="512"/>
              </a:xfrm>
            </p:grpSpPr>
            <p:sp>
              <p:nvSpPr>
                <p:cNvPr id="90" name="矩形 89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" name="矩形 90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5481" y="1463"/>
                <a:ext cx="142" cy="512"/>
                <a:chOff x="5481" y="879"/>
                <a:chExt cx="142" cy="512"/>
              </a:xfrm>
            </p:grpSpPr>
            <p:sp>
              <p:nvSpPr>
                <p:cNvPr id="93" name="矩形 92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5481" y="2048"/>
                <a:ext cx="142" cy="512"/>
                <a:chOff x="5481" y="879"/>
                <a:chExt cx="142" cy="512"/>
              </a:xfrm>
            </p:grpSpPr>
            <p:sp>
              <p:nvSpPr>
                <p:cNvPr id="96" name="矩形 95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5481" y="2634"/>
                <a:ext cx="142" cy="512"/>
                <a:chOff x="5481" y="879"/>
                <a:chExt cx="142" cy="512"/>
              </a:xfrm>
            </p:grpSpPr>
            <p:sp>
              <p:nvSpPr>
                <p:cNvPr id="99" name="矩形 9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5502" y="1157"/>
              <a:ext cx="29" cy="141"/>
              <a:chOff x="7319" y="1023"/>
              <a:chExt cx="29" cy="141"/>
            </a:xfrm>
          </p:grpSpPr>
          <p:sp>
            <p:nvSpPr>
              <p:cNvPr id="102" name="椭圆 101"/>
              <p:cNvSpPr/>
              <p:nvPr>
                <p:custDataLst>
                  <p:tags r:id="rId29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30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31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5503" y="1913"/>
              <a:ext cx="29" cy="141"/>
              <a:chOff x="7319" y="1023"/>
              <a:chExt cx="29" cy="141"/>
            </a:xfrm>
            <a:solidFill>
              <a:srgbClr val="EE822F"/>
            </a:solidFill>
          </p:grpSpPr>
          <p:sp>
            <p:nvSpPr>
              <p:cNvPr id="106" name="椭圆 105"/>
              <p:cNvSpPr/>
              <p:nvPr>
                <p:custDataLst>
                  <p:tags r:id="rId32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>
                <p:custDataLst>
                  <p:tags r:id="rId33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>
                <p:custDataLst>
                  <p:tags r:id="rId34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5504" y="2660"/>
              <a:ext cx="29" cy="141"/>
              <a:chOff x="7319" y="1023"/>
              <a:chExt cx="29" cy="141"/>
            </a:xfrm>
            <a:solidFill>
              <a:srgbClr val="75BD42"/>
            </a:solidFill>
          </p:grpSpPr>
          <p:sp>
            <p:nvSpPr>
              <p:cNvPr id="110" name="椭圆 109"/>
              <p:cNvSpPr/>
              <p:nvPr>
                <p:custDataLst>
                  <p:tags r:id="rId35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>
                <p:custDataLst>
                  <p:tags r:id="rId36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>
                <p:custDataLst>
                  <p:tags r:id="rId37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501" y="3420"/>
              <a:ext cx="29" cy="141"/>
              <a:chOff x="7319" y="1023"/>
              <a:chExt cx="29" cy="141"/>
            </a:xfrm>
            <a:solidFill>
              <a:srgbClr val="E54C5E"/>
            </a:solidFill>
          </p:grpSpPr>
          <p:sp>
            <p:nvSpPr>
              <p:cNvPr id="114" name="椭圆 113"/>
              <p:cNvSpPr/>
              <p:nvPr>
                <p:custDataLst>
                  <p:tags r:id="rId38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>
                <p:custDataLst>
                  <p:tags r:id="rId39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>
                <p:custDataLst>
                  <p:tags r:id="rId40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17" name="肘形连接符 116"/>
          <p:cNvCxnSpPr>
            <a:stCxn id="44" idx="3"/>
            <a:endCxn id="51" idx="0"/>
          </p:cNvCxnSpPr>
          <p:nvPr/>
        </p:nvCxnSpPr>
        <p:spPr>
          <a:xfrm>
            <a:off x="2710815" y="909955"/>
            <a:ext cx="356235" cy="19240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499485" y="1268095"/>
            <a:ext cx="1432560" cy="7150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Query-based R-CNN Head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流程图: 可选过程 121"/>
          <p:cNvSpPr/>
          <p:nvPr/>
        </p:nvSpPr>
        <p:spPr>
          <a:xfrm>
            <a:off x="2854960" y="2226945"/>
            <a:ext cx="648000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RoI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</a:t>
            </a:r>
            <a:endParaRPr lang="zh-CN" altLang="en-US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流程图: 可选过程 122"/>
          <p:cNvSpPr/>
          <p:nvPr/>
        </p:nvSpPr>
        <p:spPr>
          <a:xfrm>
            <a:off x="3505200" y="1267460"/>
            <a:ext cx="1427480" cy="71628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2453640" y="2329815"/>
            <a:ext cx="396000" cy="4445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3139440" y="1607820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22" idx="3"/>
          </p:cNvCxnSpPr>
          <p:nvPr/>
        </p:nvCxnSpPr>
        <p:spPr>
          <a:xfrm flipV="1">
            <a:off x="3502660" y="1985010"/>
            <a:ext cx="256540" cy="3498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>
            <p:custDataLst>
              <p:tags r:id="rId41"/>
            </p:custDataLst>
          </p:nvPr>
        </p:nvCxnSpPr>
        <p:spPr>
          <a:xfrm>
            <a:off x="4932680" y="1607820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169795" y="1838960"/>
            <a:ext cx="502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fature map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5" name="图片 134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0" y="1682115"/>
            <a:ext cx="730885" cy="522605"/>
          </a:xfrm>
          <a:prstGeom prst="rect">
            <a:avLst/>
          </a:prstGeom>
        </p:spPr>
      </p:pic>
      <p:cxnSp>
        <p:nvCxnSpPr>
          <p:cNvPr id="136" name="直接箭头连接符 135"/>
          <p:cNvCxnSpPr>
            <a:stCxn id="135" idx="3"/>
            <a:endCxn id="37" idx="2"/>
          </p:cNvCxnSpPr>
          <p:nvPr/>
        </p:nvCxnSpPr>
        <p:spPr>
          <a:xfrm flipV="1">
            <a:off x="730885" y="1942465"/>
            <a:ext cx="236855" cy="1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5730240" y="819785"/>
            <a:ext cx="730885" cy="522605"/>
          </a:xfrm>
          <a:prstGeom prst="rect">
            <a:avLst/>
          </a:prstGeom>
        </p:spPr>
      </p:pic>
      <p:sp>
        <p:nvSpPr>
          <p:cNvPr id="139" name="矩形 138"/>
          <p:cNvSpPr/>
          <p:nvPr/>
        </p:nvSpPr>
        <p:spPr>
          <a:xfrm>
            <a:off x="5805805" y="963930"/>
            <a:ext cx="182880" cy="36576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167755" y="1012825"/>
            <a:ext cx="218440" cy="32194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2" name="曲线连接符 141"/>
          <p:cNvCxnSpPr>
            <a:stCxn id="90" idx="0"/>
            <a:endCxn id="140" idx="0"/>
          </p:cNvCxnSpPr>
          <p:nvPr/>
        </p:nvCxnSpPr>
        <p:spPr>
          <a:xfrm rot="16200000">
            <a:off x="5783580" y="608965"/>
            <a:ext cx="89535" cy="896620"/>
          </a:xfrm>
          <a:prstGeom prst="curvedConnector3">
            <a:avLst>
              <a:gd name="adj1" fmla="val 450000"/>
            </a:avLst>
          </a:prstGeom>
          <a:ln w="6350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91" idx="2"/>
            <a:endCxn id="139" idx="2"/>
          </p:cNvCxnSpPr>
          <p:nvPr/>
        </p:nvCxnSpPr>
        <p:spPr>
          <a:xfrm rot="5400000" flipV="1">
            <a:off x="5624830" y="1056640"/>
            <a:ext cx="28575" cy="516890"/>
          </a:xfrm>
          <a:prstGeom prst="curvedConnector3">
            <a:avLst>
              <a:gd name="adj1" fmla="val 505555"/>
            </a:avLst>
          </a:prstGeom>
          <a:ln w="6350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977255" y="836930"/>
            <a:ext cx="228600" cy="488950"/>
          </a:xfrm>
          <a:prstGeom prst="rect">
            <a:avLst/>
          </a:prstGeom>
          <a:noFill/>
          <a:ln w="9525">
            <a:solidFill>
              <a:srgbClr val="75BD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5790565" y="2342515"/>
            <a:ext cx="626110" cy="55245"/>
            <a:chOff x="9143" y="3254"/>
            <a:chExt cx="986" cy="87"/>
          </a:xfrm>
        </p:grpSpPr>
        <p:sp>
          <p:nvSpPr>
            <p:cNvPr id="151" name="矩形 150"/>
            <p:cNvSpPr/>
            <p:nvPr>
              <p:custDataLst>
                <p:tags r:id="rId45"/>
              </p:custDataLst>
            </p:nvPr>
          </p:nvSpPr>
          <p:spPr>
            <a:xfrm>
              <a:off x="9371" y="3254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>
              <p:custDataLst>
                <p:tags r:id="rId46"/>
              </p:custDataLst>
            </p:nvPr>
          </p:nvSpPr>
          <p:spPr>
            <a:xfrm>
              <a:off x="9589" y="3254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9791" y="3255"/>
              <a:ext cx="338" cy="86"/>
              <a:chOff x="9571" y="3454"/>
              <a:chExt cx="338" cy="86"/>
            </a:xfrm>
          </p:grpSpPr>
          <p:sp>
            <p:nvSpPr>
              <p:cNvPr id="157" name="矩形 156"/>
              <p:cNvSpPr/>
              <p:nvPr>
                <p:custDataLst>
                  <p:tags r:id="rId47"/>
                </p:custDataLst>
              </p:nvPr>
            </p:nvSpPr>
            <p:spPr>
              <a:xfrm>
                <a:off x="9571" y="3454"/>
                <a:ext cx="120" cy="8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>
                <p:custDataLst>
                  <p:tags r:id="rId48"/>
                </p:custDataLst>
              </p:nvPr>
            </p:nvSpPr>
            <p:spPr>
              <a:xfrm>
                <a:off x="9789" y="3454"/>
                <a:ext cx="120" cy="8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0" name="矩形 159"/>
            <p:cNvSpPr/>
            <p:nvPr>
              <p:custDataLst>
                <p:tags r:id="rId49"/>
              </p:custDataLst>
            </p:nvPr>
          </p:nvSpPr>
          <p:spPr>
            <a:xfrm>
              <a:off x="9143" y="3255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2" name="流程图: 可选过程 161"/>
          <p:cNvSpPr/>
          <p:nvPr/>
        </p:nvSpPr>
        <p:spPr>
          <a:xfrm>
            <a:off x="5730240" y="1744345"/>
            <a:ext cx="731520" cy="25908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Random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4" name="直接箭头连接符 163"/>
          <p:cNvCxnSpPr/>
          <p:nvPr/>
        </p:nvCxnSpPr>
        <p:spPr>
          <a:xfrm flipV="1">
            <a:off x="6096000" y="2013585"/>
            <a:ext cx="0" cy="21600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50"/>
            </p:custDataLst>
          </p:nvPr>
        </p:nvCxnSpPr>
        <p:spPr>
          <a:xfrm flipV="1">
            <a:off x="6096000" y="1337310"/>
            <a:ext cx="0" cy="39600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流程图: 终止 165"/>
          <p:cNvSpPr/>
          <p:nvPr/>
        </p:nvSpPr>
        <p:spPr>
          <a:xfrm>
            <a:off x="5629275" y="2245995"/>
            <a:ext cx="952500" cy="262890"/>
          </a:xfrm>
          <a:prstGeom prst="flowChartTerminator">
            <a:avLst/>
          </a:prstGeom>
          <a:noFill/>
          <a:ln w="9525">
            <a:solidFill>
              <a:schemeClr val="tx2">
                <a:lumMod val="10000"/>
                <a:lumOff val="9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375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roi-attn</a:t>
            </a:r>
            <a:r>
              <a:rPr lang="zh-CN" altLang="en-US"/>
              <a:t>：预期做</a:t>
            </a:r>
            <a:r>
              <a:rPr lang="zh-CN" altLang="en-US"/>
              <a:t>特征增强</a:t>
            </a:r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366395" y="1858010"/>
            <a:ext cx="1974215" cy="891540"/>
          </a:xfrm>
          <a:prstGeom prst="cub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0065" y="291211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7*7*256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81580" y="2108200"/>
            <a:ext cx="78549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mean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267075" y="1915160"/>
            <a:ext cx="762000" cy="7620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343910" y="291211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7*7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4167505" y="2108200"/>
            <a:ext cx="88963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flatten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955540" y="1534160"/>
            <a:ext cx="218440" cy="1569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53280" y="328041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49*1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495290" y="1950720"/>
            <a:ext cx="1454785" cy="68072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self-attn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7271385" y="1534160"/>
            <a:ext cx="218440" cy="1569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969125" y="328041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49*1</a:t>
            </a:r>
            <a:endParaRPr lang="en-US" altLang="zh-CN"/>
          </a:p>
        </p:txBody>
      </p:sp>
      <p:grpSp>
        <p:nvGrpSpPr>
          <p:cNvPr id="28" name="组合 27"/>
          <p:cNvGrpSpPr/>
          <p:nvPr/>
        </p:nvGrpSpPr>
        <p:grpSpPr>
          <a:xfrm>
            <a:off x="7463155" y="1915160"/>
            <a:ext cx="1853565" cy="1365250"/>
            <a:chOff x="3844" y="5610"/>
            <a:chExt cx="2919" cy="2150"/>
          </a:xfrm>
        </p:grpSpPr>
        <p:sp>
          <p:nvSpPr>
            <p:cNvPr id="25" name="文本框 24"/>
            <p:cNvSpPr txBox="1"/>
            <p:nvPr>
              <p:custDataLst>
                <p:tags r:id="rId7"/>
              </p:custDataLst>
            </p:nvPr>
          </p:nvSpPr>
          <p:spPr>
            <a:xfrm>
              <a:off x="3844" y="5914"/>
              <a:ext cx="1767" cy="6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reshape</a:t>
              </a:r>
              <a:endParaRPr lang="en-US" altLang="zh-CN"/>
            </a:p>
          </p:txBody>
        </p:sp>
        <p:sp>
          <p:nvSpPr>
            <p:cNvPr id="26" name="矩形 25"/>
            <p:cNvSpPr/>
            <p:nvPr>
              <p:custDataLst>
                <p:tags r:id="rId8"/>
              </p:custDataLst>
            </p:nvPr>
          </p:nvSpPr>
          <p:spPr>
            <a:xfrm>
              <a:off x="5345" y="5610"/>
              <a:ext cx="1200" cy="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9"/>
              </p:custDataLst>
            </p:nvPr>
          </p:nvSpPr>
          <p:spPr>
            <a:xfrm>
              <a:off x="5466" y="7180"/>
              <a:ext cx="12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</a:t>
              </a:r>
              <a:endParaRPr lang="en-US" altLang="zh-CN"/>
            </a:p>
          </p:txBody>
        </p:sp>
      </p:grp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9260840" y="2108200"/>
            <a:ext cx="834390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repeat</a:t>
            </a:r>
            <a:endParaRPr lang="en-US" altLang="zh-CN"/>
          </a:p>
        </p:txBody>
      </p:sp>
      <p:sp>
        <p:nvSpPr>
          <p:cNvPr id="30" name="立方体 29"/>
          <p:cNvSpPr/>
          <p:nvPr>
            <p:custDataLst>
              <p:tags r:id="rId11"/>
            </p:custDataLst>
          </p:nvPr>
        </p:nvSpPr>
        <p:spPr>
          <a:xfrm>
            <a:off x="10177780" y="1915160"/>
            <a:ext cx="1974215" cy="891540"/>
          </a:xfrm>
          <a:prstGeom prst="cub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10391775" y="291211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7*7*256</a:t>
            </a:r>
            <a:endParaRPr lang="en-US" altLang="zh-CN"/>
          </a:p>
        </p:txBody>
      </p:sp>
      <p:cxnSp>
        <p:nvCxnSpPr>
          <p:cNvPr id="33" name="肘形连接符 32"/>
          <p:cNvCxnSpPr>
            <a:stCxn id="8" idx="3"/>
            <a:endCxn id="34" idx="0"/>
          </p:cNvCxnSpPr>
          <p:nvPr/>
        </p:nvCxnSpPr>
        <p:spPr>
          <a:xfrm rot="5400000" flipV="1">
            <a:off x="2842895" y="1148080"/>
            <a:ext cx="1728470" cy="493077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074285" y="4478020"/>
            <a:ext cx="1973580" cy="1365250"/>
            <a:chOff x="16228" y="3216"/>
            <a:chExt cx="3108" cy="2150"/>
          </a:xfrm>
        </p:grpSpPr>
        <p:sp>
          <p:nvSpPr>
            <p:cNvPr id="34" name="立方体 33"/>
            <p:cNvSpPr/>
            <p:nvPr>
              <p:custDataLst>
                <p:tags r:id="rId13"/>
              </p:custDataLst>
            </p:nvPr>
          </p:nvSpPr>
          <p:spPr>
            <a:xfrm>
              <a:off x="16228" y="321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14"/>
              </p:custDataLst>
            </p:nvPr>
          </p:nvSpPr>
          <p:spPr>
            <a:xfrm>
              <a:off x="16565" y="47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cxnSp>
        <p:nvCxnSpPr>
          <p:cNvPr id="38" name="肘形连接符 37"/>
          <p:cNvCxnSpPr>
            <a:stCxn id="30" idx="3"/>
            <a:endCxn id="34" idx="0"/>
          </p:cNvCxnSpPr>
          <p:nvPr>
            <p:custDataLst>
              <p:tags r:id="rId15"/>
            </p:custDataLst>
          </p:nvPr>
        </p:nvCxnSpPr>
        <p:spPr>
          <a:xfrm rot="5400000">
            <a:off x="7777480" y="1202055"/>
            <a:ext cx="1671320" cy="48806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43320" y="3843655"/>
            <a:ext cx="41592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375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roi-attn</a:t>
            </a:r>
            <a:r>
              <a:rPr lang="zh-CN" altLang="en-US"/>
              <a:t>：预期做</a:t>
            </a:r>
            <a:r>
              <a:rPr lang="zh-CN" altLang="en-US"/>
              <a:t>特征增强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5105" y="3017520"/>
            <a:ext cx="1973580" cy="1422400"/>
            <a:chOff x="577" y="2926"/>
            <a:chExt cx="3108" cy="2240"/>
          </a:xfrm>
        </p:grpSpPr>
        <p:sp>
          <p:nvSpPr>
            <p:cNvPr id="8" name="立方体 7"/>
            <p:cNvSpPr/>
            <p:nvPr>
              <p:custDataLst>
                <p:tags r:id="rId1"/>
              </p:custDataLst>
            </p:nvPr>
          </p:nvSpPr>
          <p:spPr>
            <a:xfrm>
              <a:off x="577" y="292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819" y="45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sp>
        <p:nvSpPr>
          <p:cNvPr id="3" name="左大括号 2"/>
          <p:cNvSpPr/>
          <p:nvPr/>
        </p:nvSpPr>
        <p:spPr>
          <a:xfrm>
            <a:off x="2379980" y="2043430"/>
            <a:ext cx="357505" cy="28403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38145" y="1229995"/>
            <a:ext cx="1974215" cy="905510"/>
            <a:chOff x="577" y="2203"/>
            <a:chExt cx="3109" cy="1426"/>
          </a:xfrm>
        </p:grpSpPr>
        <p:sp>
          <p:nvSpPr>
            <p:cNvPr id="6" name="立方体 5"/>
            <p:cNvSpPr/>
            <p:nvPr>
              <p:custDataLst>
                <p:tags r:id="rId3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38145" y="4437380"/>
            <a:ext cx="1974215" cy="905510"/>
            <a:chOff x="577" y="2926"/>
            <a:chExt cx="3109" cy="1426"/>
          </a:xfrm>
        </p:grpSpPr>
        <p:sp>
          <p:nvSpPr>
            <p:cNvPr id="11" name="立方体 10"/>
            <p:cNvSpPr/>
            <p:nvPr>
              <p:custDataLst>
                <p:tags r:id="rId5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819" y="3772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91815" y="227330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maxpool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091815" y="390906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avgpool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5539105" y="74358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5539105" y="3688080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6706235" y="3017520"/>
            <a:ext cx="1454785" cy="68072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self-attn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829935" y="177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887720" y="4859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1" idx="3"/>
            <a:endCxn id="23" idx="1"/>
          </p:cNvCxnSpPr>
          <p:nvPr/>
        </p:nvCxnSpPr>
        <p:spPr>
          <a:xfrm>
            <a:off x="5757545" y="2024380"/>
            <a:ext cx="94869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 flipV="1">
            <a:off x="5757545" y="3357880"/>
            <a:ext cx="948690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8559165" y="222186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109710" y="2792730"/>
            <a:ext cx="1974215" cy="905510"/>
            <a:chOff x="577" y="2203"/>
            <a:chExt cx="3109" cy="1426"/>
          </a:xfrm>
        </p:grpSpPr>
        <p:sp>
          <p:nvSpPr>
            <p:cNvPr id="30" name="立方体 29"/>
            <p:cNvSpPr/>
            <p:nvPr>
              <p:custDataLst>
                <p:tags r:id="rId12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13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375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roi-attn</a:t>
            </a:r>
            <a:r>
              <a:rPr lang="zh-CN" altLang="en-US"/>
              <a:t>：预期做</a:t>
            </a:r>
            <a:r>
              <a:rPr lang="zh-CN" altLang="en-US"/>
              <a:t>特征增强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5105" y="3017520"/>
            <a:ext cx="1973580" cy="1422400"/>
            <a:chOff x="577" y="2926"/>
            <a:chExt cx="3108" cy="2240"/>
          </a:xfrm>
        </p:grpSpPr>
        <p:sp>
          <p:nvSpPr>
            <p:cNvPr id="8" name="立方体 7"/>
            <p:cNvSpPr/>
            <p:nvPr>
              <p:custDataLst>
                <p:tags r:id="rId1"/>
              </p:custDataLst>
            </p:nvPr>
          </p:nvSpPr>
          <p:spPr>
            <a:xfrm>
              <a:off x="577" y="292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819" y="45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sp>
        <p:nvSpPr>
          <p:cNvPr id="3" name="左大括号 2"/>
          <p:cNvSpPr/>
          <p:nvPr/>
        </p:nvSpPr>
        <p:spPr>
          <a:xfrm>
            <a:off x="2379980" y="2043430"/>
            <a:ext cx="357505" cy="28403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38145" y="1229995"/>
            <a:ext cx="1974215" cy="905510"/>
            <a:chOff x="577" y="2203"/>
            <a:chExt cx="3109" cy="1426"/>
          </a:xfrm>
        </p:grpSpPr>
        <p:sp>
          <p:nvSpPr>
            <p:cNvPr id="6" name="立方体 5"/>
            <p:cNvSpPr/>
            <p:nvPr>
              <p:custDataLst>
                <p:tags r:id="rId3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38145" y="4437380"/>
            <a:ext cx="1974215" cy="905510"/>
            <a:chOff x="577" y="2926"/>
            <a:chExt cx="3109" cy="1426"/>
          </a:xfrm>
        </p:grpSpPr>
        <p:sp>
          <p:nvSpPr>
            <p:cNvPr id="11" name="立方体 10"/>
            <p:cNvSpPr/>
            <p:nvPr>
              <p:custDataLst>
                <p:tags r:id="rId5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819" y="3772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91815" y="227330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maxpool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091815" y="3909060"/>
            <a:ext cx="1335405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avgpool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4956175" y="74358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4956175" y="3688080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6123305" y="3017520"/>
            <a:ext cx="1454785" cy="68072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self-attn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47005" y="177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218430" y="4968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1" idx="3"/>
            <a:endCxn id="23" idx="1"/>
          </p:cNvCxnSpPr>
          <p:nvPr/>
        </p:nvCxnSpPr>
        <p:spPr>
          <a:xfrm>
            <a:off x="5174615" y="2024380"/>
            <a:ext cx="94869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 flipV="1">
            <a:off x="5174615" y="3357880"/>
            <a:ext cx="948690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7656195" y="2221865"/>
            <a:ext cx="218440" cy="2561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046720" y="2792730"/>
            <a:ext cx="1974215" cy="905510"/>
            <a:chOff x="577" y="2203"/>
            <a:chExt cx="3109" cy="1426"/>
          </a:xfrm>
        </p:grpSpPr>
        <p:sp>
          <p:nvSpPr>
            <p:cNvPr id="30" name="立方体 29"/>
            <p:cNvSpPr/>
            <p:nvPr>
              <p:custDataLst>
                <p:tags r:id="rId12"/>
              </p:custDataLst>
            </p:nvPr>
          </p:nvSpPr>
          <p:spPr>
            <a:xfrm>
              <a:off x="577" y="2926"/>
              <a:ext cx="3109" cy="7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13"/>
              </p:custDataLst>
            </p:nvPr>
          </p:nvSpPr>
          <p:spPr>
            <a:xfrm>
              <a:off x="819" y="2203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3*3*256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3020" y="3017520"/>
            <a:ext cx="1973580" cy="1422400"/>
            <a:chOff x="577" y="2926"/>
            <a:chExt cx="3108" cy="2240"/>
          </a:xfrm>
        </p:grpSpPr>
        <p:sp>
          <p:nvSpPr>
            <p:cNvPr id="16" name="立方体 15"/>
            <p:cNvSpPr/>
            <p:nvPr>
              <p:custDataLst>
                <p:tags r:id="rId14"/>
              </p:custDataLst>
            </p:nvPr>
          </p:nvSpPr>
          <p:spPr>
            <a:xfrm>
              <a:off x="577" y="2926"/>
              <a:ext cx="3109" cy="1404"/>
            </a:xfrm>
            <a:prstGeom prst="cub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819" y="4586"/>
              <a:ext cx="18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7*7*256</a:t>
              </a:r>
              <a:endParaRPr lang="en-US" altLang="zh-CN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728200" y="2643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upsample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流程图: 可选过程 122"/>
          <p:cNvSpPr/>
          <p:nvPr/>
        </p:nvSpPr>
        <p:spPr>
          <a:xfrm>
            <a:off x="3505200" y="1267460"/>
            <a:ext cx="1427480" cy="716280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918970" y="764540"/>
            <a:ext cx="865505" cy="518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1990725" y="819785"/>
            <a:ext cx="720000" cy="18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90725" y="1045210"/>
            <a:ext cx="720000" cy="18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578610" y="1524635"/>
            <a:ext cx="396000" cy="1892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QGN</a:t>
            </a:r>
            <a:endParaRPr lang="en-US" altLang="zh-CN" sz="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67740" y="1652905"/>
            <a:ext cx="579120" cy="57912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7740" y="1838960"/>
            <a:ext cx="586740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Backbone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1554480" y="1942465"/>
            <a:ext cx="5365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立方体 6"/>
          <p:cNvSpPr/>
          <p:nvPr/>
        </p:nvSpPr>
        <p:spPr>
          <a:xfrm>
            <a:off x="2097405" y="1356360"/>
            <a:ext cx="481965" cy="1263650"/>
          </a:xfrm>
          <a:prstGeom prst="cube">
            <a:avLst>
              <a:gd name="adj" fmla="val 87088"/>
            </a:avLst>
          </a:prstGeom>
          <a:solidFill>
            <a:schemeClr val="bg2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773555" y="1713865"/>
            <a:ext cx="0" cy="2254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90090" y="813435"/>
            <a:ext cx="721360" cy="400050"/>
            <a:chOff x="3134" y="1281"/>
            <a:chExt cx="1136" cy="630"/>
          </a:xfrm>
        </p:grpSpPr>
        <p:sp>
          <p:nvSpPr>
            <p:cNvPr id="43" name="文本框 42"/>
            <p:cNvSpPr txBox="1"/>
            <p:nvPr/>
          </p:nvSpPr>
          <p:spPr>
            <a:xfrm>
              <a:off x="3136" y="1629"/>
              <a:ext cx="1134" cy="2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query box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"/>
              </p:custDataLst>
            </p:nvPr>
          </p:nvSpPr>
          <p:spPr>
            <a:xfrm>
              <a:off x="3134" y="1281"/>
              <a:ext cx="1136" cy="2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query </a:t>
              </a:r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feature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9" name="肘形连接符 48"/>
          <p:cNvCxnSpPr>
            <a:stCxn id="23" idx="0"/>
            <a:endCxn id="48" idx="1"/>
          </p:cNvCxnSpPr>
          <p:nvPr/>
        </p:nvCxnSpPr>
        <p:spPr>
          <a:xfrm rot="16200000">
            <a:off x="1597660" y="1203325"/>
            <a:ext cx="500380" cy="1422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</p:cNvCxnSpPr>
          <p:nvPr/>
        </p:nvCxnSpPr>
        <p:spPr>
          <a:xfrm>
            <a:off x="2350770" y="1224915"/>
            <a:ext cx="0" cy="2844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 flipH="1">
            <a:off x="3028950" y="1102360"/>
            <a:ext cx="76200" cy="880110"/>
            <a:chOff x="5425" y="879"/>
            <a:chExt cx="182" cy="2918"/>
          </a:xfrm>
        </p:grpSpPr>
        <p:grpSp>
          <p:nvGrpSpPr>
            <p:cNvPr id="68" name="组合 67"/>
            <p:cNvGrpSpPr/>
            <p:nvPr/>
          </p:nvGrpSpPr>
          <p:grpSpPr>
            <a:xfrm flipH="1">
              <a:off x="5425" y="879"/>
              <a:ext cx="182" cy="2919"/>
              <a:chOff x="5481" y="879"/>
              <a:chExt cx="142" cy="2267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481" y="879"/>
                <a:ext cx="142" cy="512"/>
                <a:chOff x="5481" y="879"/>
                <a:chExt cx="142" cy="51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481" y="1463"/>
                <a:ext cx="142" cy="512"/>
                <a:chOff x="5481" y="879"/>
                <a:chExt cx="142" cy="512"/>
              </a:xfrm>
            </p:grpSpPr>
            <p:sp>
              <p:nvSpPr>
                <p:cNvPr id="56" name="矩形 55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5481" y="2048"/>
                <a:ext cx="142" cy="512"/>
                <a:chOff x="5481" y="879"/>
                <a:chExt cx="142" cy="512"/>
              </a:xfrm>
            </p:grpSpPr>
            <p:sp>
              <p:nvSpPr>
                <p:cNvPr id="60" name="矩形 5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5481" y="2634"/>
                <a:ext cx="142" cy="512"/>
                <a:chOff x="5481" y="879"/>
                <a:chExt cx="142" cy="512"/>
              </a:xfrm>
            </p:grpSpPr>
            <p:sp>
              <p:nvSpPr>
                <p:cNvPr id="65" name="矩形 6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5502" y="1157"/>
              <a:ext cx="29" cy="141"/>
              <a:chOff x="7319" y="1023"/>
              <a:chExt cx="29" cy="141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>
                <p:custDataLst>
                  <p:tags r:id="rId10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>
                <p:custDataLst>
                  <p:tags r:id="rId11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503" y="1913"/>
              <a:ext cx="29" cy="141"/>
              <a:chOff x="7319" y="1023"/>
              <a:chExt cx="29" cy="141"/>
            </a:xfrm>
            <a:solidFill>
              <a:srgbClr val="EE822F"/>
            </a:solidFill>
          </p:grpSpPr>
          <p:sp>
            <p:nvSpPr>
              <p:cNvPr id="75" name="椭圆 74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>
                <p:custDataLst>
                  <p:tags r:id="rId13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>
                <p:custDataLst>
                  <p:tags r:id="rId14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504" y="2660"/>
              <a:ext cx="29" cy="141"/>
              <a:chOff x="7319" y="1023"/>
              <a:chExt cx="29" cy="141"/>
            </a:xfrm>
            <a:solidFill>
              <a:srgbClr val="75BD42"/>
            </a:solidFill>
          </p:grpSpPr>
          <p:sp>
            <p:nvSpPr>
              <p:cNvPr id="79" name="椭圆 7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01" y="3420"/>
              <a:ext cx="29" cy="141"/>
              <a:chOff x="7319" y="1023"/>
              <a:chExt cx="29" cy="141"/>
            </a:xfrm>
            <a:solidFill>
              <a:srgbClr val="E54C5E"/>
            </a:solidFill>
          </p:grpSpPr>
          <p:sp>
            <p:nvSpPr>
              <p:cNvPr id="83" name="椭圆 82"/>
              <p:cNvSpPr/>
              <p:nvPr>
                <p:custDataLst>
                  <p:tags r:id="rId18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 flipH="1">
            <a:off x="5342255" y="1102360"/>
            <a:ext cx="76200" cy="880110"/>
            <a:chOff x="5425" y="879"/>
            <a:chExt cx="182" cy="2918"/>
          </a:xfrm>
        </p:grpSpPr>
        <p:grpSp>
          <p:nvGrpSpPr>
            <p:cNvPr id="88" name="组合 87"/>
            <p:cNvGrpSpPr/>
            <p:nvPr/>
          </p:nvGrpSpPr>
          <p:grpSpPr>
            <a:xfrm flipH="1">
              <a:off x="5425" y="879"/>
              <a:ext cx="182" cy="2919"/>
              <a:chOff x="5481" y="879"/>
              <a:chExt cx="142" cy="226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5481" y="879"/>
                <a:ext cx="142" cy="512"/>
                <a:chOff x="5481" y="879"/>
                <a:chExt cx="142" cy="512"/>
              </a:xfrm>
            </p:grpSpPr>
            <p:sp>
              <p:nvSpPr>
                <p:cNvPr id="90" name="矩形 89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" name="矩形 90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5481" y="1463"/>
                <a:ext cx="142" cy="512"/>
                <a:chOff x="5481" y="879"/>
                <a:chExt cx="142" cy="512"/>
              </a:xfrm>
            </p:grpSpPr>
            <p:sp>
              <p:nvSpPr>
                <p:cNvPr id="93" name="矩形 92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5481" y="2048"/>
                <a:ext cx="142" cy="512"/>
                <a:chOff x="5481" y="879"/>
                <a:chExt cx="142" cy="512"/>
              </a:xfrm>
            </p:grpSpPr>
            <p:sp>
              <p:nvSpPr>
                <p:cNvPr id="96" name="矩形 95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5481" y="2634"/>
                <a:ext cx="142" cy="512"/>
                <a:chOff x="5481" y="879"/>
                <a:chExt cx="142" cy="512"/>
              </a:xfrm>
            </p:grpSpPr>
            <p:sp>
              <p:nvSpPr>
                <p:cNvPr id="99" name="矩形 9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481" y="87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481" y="1249"/>
                  <a:ext cx="142" cy="14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5502" y="1157"/>
              <a:ext cx="29" cy="141"/>
              <a:chOff x="7319" y="1023"/>
              <a:chExt cx="29" cy="141"/>
            </a:xfrm>
          </p:grpSpPr>
          <p:sp>
            <p:nvSpPr>
              <p:cNvPr id="102" name="椭圆 101"/>
              <p:cNvSpPr/>
              <p:nvPr>
                <p:custDataLst>
                  <p:tags r:id="rId29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30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31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5503" y="1913"/>
              <a:ext cx="29" cy="141"/>
              <a:chOff x="7319" y="1023"/>
              <a:chExt cx="29" cy="141"/>
            </a:xfrm>
            <a:solidFill>
              <a:srgbClr val="EE822F"/>
            </a:solidFill>
          </p:grpSpPr>
          <p:sp>
            <p:nvSpPr>
              <p:cNvPr id="106" name="椭圆 105"/>
              <p:cNvSpPr/>
              <p:nvPr>
                <p:custDataLst>
                  <p:tags r:id="rId32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>
                <p:custDataLst>
                  <p:tags r:id="rId33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>
                <p:custDataLst>
                  <p:tags r:id="rId34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5504" y="2660"/>
              <a:ext cx="29" cy="141"/>
              <a:chOff x="7319" y="1023"/>
              <a:chExt cx="29" cy="141"/>
            </a:xfrm>
            <a:solidFill>
              <a:srgbClr val="75BD42"/>
            </a:solidFill>
          </p:grpSpPr>
          <p:sp>
            <p:nvSpPr>
              <p:cNvPr id="110" name="椭圆 109"/>
              <p:cNvSpPr/>
              <p:nvPr>
                <p:custDataLst>
                  <p:tags r:id="rId35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>
                <p:custDataLst>
                  <p:tags r:id="rId36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>
                <p:custDataLst>
                  <p:tags r:id="rId37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501" y="3420"/>
              <a:ext cx="29" cy="141"/>
              <a:chOff x="7319" y="1023"/>
              <a:chExt cx="29" cy="141"/>
            </a:xfrm>
            <a:solidFill>
              <a:srgbClr val="E54C5E"/>
            </a:solidFill>
          </p:grpSpPr>
          <p:sp>
            <p:nvSpPr>
              <p:cNvPr id="114" name="椭圆 113"/>
              <p:cNvSpPr/>
              <p:nvPr>
                <p:custDataLst>
                  <p:tags r:id="rId38"/>
                </p:custDataLst>
              </p:nvPr>
            </p:nvSpPr>
            <p:spPr>
              <a:xfrm>
                <a:off x="7320" y="1023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>
                <p:custDataLst>
                  <p:tags r:id="rId39"/>
                </p:custDataLst>
              </p:nvPr>
            </p:nvSpPr>
            <p:spPr>
              <a:xfrm>
                <a:off x="7319" y="1079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>
                <p:custDataLst>
                  <p:tags r:id="rId40"/>
                </p:custDataLst>
              </p:nvPr>
            </p:nvSpPr>
            <p:spPr>
              <a:xfrm>
                <a:off x="7319" y="1136"/>
                <a:ext cx="28" cy="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17" name="肘形连接符 116"/>
          <p:cNvCxnSpPr>
            <a:stCxn id="44" idx="3"/>
            <a:endCxn id="51" idx="0"/>
          </p:cNvCxnSpPr>
          <p:nvPr/>
        </p:nvCxnSpPr>
        <p:spPr>
          <a:xfrm>
            <a:off x="2710815" y="909955"/>
            <a:ext cx="356235" cy="19240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499485" y="1268095"/>
            <a:ext cx="1432560" cy="715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Query-based R-CNN Head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流程图: 可选过程 121"/>
          <p:cNvSpPr/>
          <p:nvPr/>
        </p:nvSpPr>
        <p:spPr>
          <a:xfrm>
            <a:off x="2854960" y="2226945"/>
            <a:ext cx="648000" cy="216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RoI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</a:t>
            </a:r>
            <a:endParaRPr lang="zh-CN" altLang="en-US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2453640" y="2329815"/>
            <a:ext cx="396000" cy="4445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3139440" y="1607820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22" idx="3"/>
          </p:cNvCxnSpPr>
          <p:nvPr/>
        </p:nvCxnSpPr>
        <p:spPr>
          <a:xfrm flipV="1">
            <a:off x="3502660" y="1985010"/>
            <a:ext cx="256540" cy="3498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>
            <p:custDataLst>
              <p:tags r:id="rId41"/>
            </p:custDataLst>
          </p:nvPr>
        </p:nvCxnSpPr>
        <p:spPr>
          <a:xfrm>
            <a:off x="4932680" y="1607820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044065" y="2620010"/>
            <a:ext cx="6667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fature map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5" name="图片 134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0" y="1682115"/>
            <a:ext cx="730885" cy="522605"/>
          </a:xfrm>
          <a:prstGeom prst="rect">
            <a:avLst/>
          </a:prstGeom>
        </p:spPr>
      </p:pic>
      <p:cxnSp>
        <p:nvCxnSpPr>
          <p:cNvPr id="136" name="直接箭头连接符 135"/>
          <p:cNvCxnSpPr>
            <a:stCxn id="135" idx="3"/>
            <a:endCxn id="37" idx="2"/>
          </p:cNvCxnSpPr>
          <p:nvPr/>
        </p:nvCxnSpPr>
        <p:spPr>
          <a:xfrm flipV="1">
            <a:off x="730885" y="1942465"/>
            <a:ext cx="236855" cy="1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5730240" y="819785"/>
            <a:ext cx="730885" cy="522605"/>
          </a:xfrm>
          <a:prstGeom prst="rect">
            <a:avLst/>
          </a:prstGeom>
        </p:spPr>
      </p:pic>
      <p:sp>
        <p:nvSpPr>
          <p:cNvPr id="139" name="矩形 138"/>
          <p:cNvSpPr/>
          <p:nvPr/>
        </p:nvSpPr>
        <p:spPr>
          <a:xfrm>
            <a:off x="5805805" y="963930"/>
            <a:ext cx="182880" cy="36576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167755" y="1012825"/>
            <a:ext cx="218440" cy="32194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2" name="曲线连接符 141"/>
          <p:cNvCxnSpPr>
            <a:stCxn id="90" idx="0"/>
            <a:endCxn id="140" idx="0"/>
          </p:cNvCxnSpPr>
          <p:nvPr/>
        </p:nvCxnSpPr>
        <p:spPr>
          <a:xfrm rot="16200000">
            <a:off x="5783580" y="608965"/>
            <a:ext cx="89535" cy="896620"/>
          </a:xfrm>
          <a:prstGeom prst="curvedConnector3">
            <a:avLst>
              <a:gd name="adj1" fmla="val 366312"/>
            </a:avLst>
          </a:prstGeom>
          <a:ln w="6350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91" idx="2"/>
            <a:endCxn id="139" idx="2"/>
          </p:cNvCxnSpPr>
          <p:nvPr/>
        </p:nvCxnSpPr>
        <p:spPr>
          <a:xfrm rot="5400000" flipV="1">
            <a:off x="5624830" y="1056640"/>
            <a:ext cx="28575" cy="516890"/>
          </a:xfrm>
          <a:prstGeom prst="curvedConnector3">
            <a:avLst>
              <a:gd name="adj1" fmla="val 492222"/>
            </a:avLst>
          </a:prstGeom>
          <a:ln w="6350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977255" y="836930"/>
            <a:ext cx="228600" cy="488950"/>
          </a:xfrm>
          <a:prstGeom prst="rect">
            <a:avLst/>
          </a:prstGeom>
          <a:noFill/>
          <a:ln w="9525">
            <a:solidFill>
              <a:srgbClr val="75BD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5790565" y="2342515"/>
            <a:ext cx="626110" cy="55245"/>
            <a:chOff x="9143" y="3254"/>
            <a:chExt cx="986" cy="87"/>
          </a:xfrm>
        </p:grpSpPr>
        <p:sp>
          <p:nvSpPr>
            <p:cNvPr id="151" name="矩形 150"/>
            <p:cNvSpPr/>
            <p:nvPr>
              <p:custDataLst>
                <p:tags r:id="rId45"/>
              </p:custDataLst>
            </p:nvPr>
          </p:nvSpPr>
          <p:spPr>
            <a:xfrm>
              <a:off x="9371" y="3254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>
              <p:custDataLst>
                <p:tags r:id="rId46"/>
              </p:custDataLst>
            </p:nvPr>
          </p:nvSpPr>
          <p:spPr>
            <a:xfrm>
              <a:off x="9589" y="3254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9791" y="3255"/>
              <a:ext cx="338" cy="86"/>
              <a:chOff x="9571" y="3454"/>
              <a:chExt cx="338" cy="86"/>
            </a:xfrm>
          </p:grpSpPr>
          <p:sp>
            <p:nvSpPr>
              <p:cNvPr id="157" name="矩形 156"/>
              <p:cNvSpPr/>
              <p:nvPr>
                <p:custDataLst>
                  <p:tags r:id="rId47"/>
                </p:custDataLst>
              </p:nvPr>
            </p:nvSpPr>
            <p:spPr>
              <a:xfrm>
                <a:off x="9571" y="3454"/>
                <a:ext cx="120" cy="8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>
                <p:custDataLst>
                  <p:tags r:id="rId48"/>
                </p:custDataLst>
              </p:nvPr>
            </p:nvSpPr>
            <p:spPr>
              <a:xfrm>
                <a:off x="9789" y="3454"/>
                <a:ext cx="120" cy="8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0" name="矩形 159"/>
            <p:cNvSpPr/>
            <p:nvPr>
              <p:custDataLst>
                <p:tags r:id="rId49"/>
              </p:custDataLst>
            </p:nvPr>
          </p:nvSpPr>
          <p:spPr>
            <a:xfrm>
              <a:off x="9143" y="3255"/>
              <a:ext cx="120" cy="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2" name="流程图: 可选过程 161"/>
          <p:cNvSpPr/>
          <p:nvPr>
            <p:custDataLst>
              <p:tags r:id="rId50"/>
            </p:custDataLst>
          </p:nvPr>
        </p:nvSpPr>
        <p:spPr>
          <a:xfrm>
            <a:off x="5730240" y="1744345"/>
            <a:ext cx="731520" cy="2590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Random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4" name="直接箭头连接符 163"/>
          <p:cNvCxnSpPr/>
          <p:nvPr>
            <p:custDataLst>
              <p:tags r:id="rId51"/>
            </p:custDataLst>
          </p:nvPr>
        </p:nvCxnSpPr>
        <p:spPr>
          <a:xfrm flipV="1">
            <a:off x="6096000" y="2013585"/>
            <a:ext cx="0" cy="21600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52"/>
            </p:custDataLst>
          </p:nvPr>
        </p:nvCxnSpPr>
        <p:spPr>
          <a:xfrm flipV="1">
            <a:off x="6096000" y="1337310"/>
            <a:ext cx="0" cy="39600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流程图: 终止 165"/>
          <p:cNvSpPr/>
          <p:nvPr>
            <p:custDataLst>
              <p:tags r:id="rId53"/>
            </p:custDataLst>
          </p:nvPr>
        </p:nvSpPr>
        <p:spPr>
          <a:xfrm>
            <a:off x="5629275" y="2245995"/>
            <a:ext cx="952500" cy="262890"/>
          </a:xfrm>
          <a:prstGeom prst="flowChartTerminator">
            <a:avLst/>
          </a:prstGeom>
          <a:noFill/>
          <a:ln w="9525">
            <a:solidFill>
              <a:schemeClr val="tx2">
                <a:lumMod val="10000"/>
                <a:lumOff val="9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9.xml><?xml version="1.0" encoding="utf-8"?>
<p:tagLst xmlns:p="http://schemas.openxmlformats.org/presentationml/2006/main">
  <p:tag name="COMMONDATA" val="eyJoZGlkIjoiZWYxNDAwMDAyNDI2OGI1OTU3NjFhZTRkNjIyNjNkMGE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104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SNOWY</cp:lastModifiedBy>
  <cp:revision>162</cp:revision>
  <dcterms:created xsi:type="dcterms:W3CDTF">2019-06-19T02:08:00Z</dcterms:created>
  <dcterms:modified xsi:type="dcterms:W3CDTF">2023-08-08T06:59:25Z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C975A8A561854BEB9CE4D19207461441_11</vt:lpwstr>
  </property>
</Properties>
</file>