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大富翁</a:t>
            </a:r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			  </a:t>
            </a:r>
            <a:r>
              <a:rPr lang="zh-CN" altLang="en-US" sz="2400" dirty="0" smtClean="0">
                <a:latin typeface="+mj-ea"/>
                <a:ea typeface="+mj-ea"/>
              </a:rPr>
              <a:t>黄志强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			5120809022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关</a:t>
            </a:r>
            <a:r>
              <a:rPr lang="zh-CN" altLang="en-US" sz="2800" dirty="0" smtClean="0"/>
              <a:t>键点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240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消息注册：</a:t>
            </a:r>
            <a:r>
              <a:rPr lang="en-US" altLang="zh-CN" sz="2400" dirty="0" err="1" smtClean="0"/>
              <a:t>addobserver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消息发布：</a:t>
            </a:r>
            <a:r>
              <a:rPr lang="en-US" altLang="zh-CN" sz="2400" dirty="0" err="1" smtClean="0"/>
              <a:t>postnotiification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调度：</a:t>
            </a:r>
            <a:r>
              <a:rPr lang="en-US" altLang="zh-CN" sz="2400" dirty="0" smtClean="0"/>
              <a:t>schedule</a:t>
            </a:r>
          </a:p>
          <a:p>
            <a:pPr>
              <a:buNone/>
            </a:pPr>
            <a:r>
              <a:rPr lang="en-US" altLang="zh-CN" sz="2400" dirty="0" smtClean="0"/>
              <a:t>4.Lamba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5.Sprite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action</a:t>
            </a:r>
          </a:p>
          <a:p>
            <a:pPr>
              <a:buNone/>
            </a:pPr>
            <a:r>
              <a:rPr lang="en-US" altLang="zh-CN" sz="2400" dirty="0" smtClean="0"/>
              <a:t>6.cocos2dx-3.0dx</a:t>
            </a:r>
            <a:r>
              <a:rPr lang="zh-CN" altLang="en-US" sz="2400" dirty="0" smtClean="0"/>
              <a:t>的支持：图片，音效，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界面，</a:t>
            </a:r>
            <a:r>
              <a:rPr lang="en-US" altLang="zh-CN" sz="2400" dirty="0" smtClean="0"/>
              <a:t>Animation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总结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项目情况：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项目完成的比较好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编码，测试均已完成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目前未发现</a:t>
            </a:r>
            <a:r>
              <a:rPr lang="en-US" altLang="zh-CN" sz="2400" dirty="0" smtClean="0"/>
              <a:t>bug</a:t>
            </a:r>
          </a:p>
          <a:p>
            <a:pPr>
              <a:buNone/>
            </a:pPr>
            <a:r>
              <a:rPr lang="zh-CN" altLang="en-US" sz="2400" dirty="0" smtClean="0"/>
              <a:t>经</a:t>
            </a:r>
            <a:r>
              <a:rPr lang="zh-CN" altLang="en-US" sz="2400" dirty="0" smtClean="0"/>
              <a:t>验和教训：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先对所用工具进行了解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查看别人的例子是良好的学习方式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网络并行依据经验较多，多多积累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debug</a:t>
            </a:r>
            <a:r>
              <a:rPr lang="zh-CN" altLang="en-US" sz="2400" smtClean="0"/>
              <a:t>要细心，并且要有耐心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基本信息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定</a:t>
            </a:r>
            <a:r>
              <a:rPr lang="zh-CN" altLang="en-US" sz="2400" dirty="0" smtClean="0"/>
              <a:t>位：网络对战大富翁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价</a:t>
            </a:r>
            <a:r>
              <a:rPr lang="zh-CN" altLang="en-US" sz="2400" dirty="0" smtClean="0"/>
              <a:t>值：解决真人对战的不足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开放工</a:t>
            </a:r>
            <a:r>
              <a:rPr lang="zh-CN" altLang="en-US" sz="2400" dirty="0" smtClean="0"/>
              <a:t>具：</a:t>
            </a:r>
            <a:r>
              <a:rPr lang="en-US" altLang="zh-CN" sz="2400" dirty="0" smtClean="0"/>
              <a:t>visual studio 2013</a:t>
            </a:r>
          </a:p>
          <a:p>
            <a:pPr>
              <a:buNone/>
            </a:pPr>
            <a:r>
              <a:rPr lang="zh-CN" altLang="en-US" sz="2400" dirty="0" smtClean="0"/>
              <a:t>编程语</a:t>
            </a:r>
            <a:r>
              <a:rPr lang="zh-CN" altLang="en-US" sz="2400" dirty="0" smtClean="0"/>
              <a:t>言：</a:t>
            </a:r>
            <a:r>
              <a:rPr lang="en-US" altLang="zh-CN" sz="2400" dirty="0" smtClean="0"/>
              <a:t>c++</a:t>
            </a:r>
          </a:p>
          <a:p>
            <a:pPr>
              <a:buNone/>
            </a:pPr>
            <a:r>
              <a:rPr lang="zh-CN" altLang="en-US" sz="2400" dirty="0" smtClean="0"/>
              <a:t>游</a:t>
            </a:r>
            <a:r>
              <a:rPr lang="zh-CN" altLang="en-US" sz="2400" dirty="0" smtClean="0"/>
              <a:t>戏引擎：</a:t>
            </a:r>
            <a:r>
              <a:rPr lang="en-US" altLang="zh-CN" sz="2400" dirty="0" smtClean="0"/>
              <a:t>cocos2dx-3.0x</a:t>
            </a:r>
          </a:p>
          <a:p>
            <a:pPr>
              <a:buNone/>
            </a:pPr>
            <a:r>
              <a:rPr lang="zh-CN" altLang="en-US" sz="2400" dirty="0" smtClean="0"/>
              <a:t>架构：</a:t>
            </a:r>
            <a:r>
              <a:rPr lang="en-US" altLang="zh-CN" sz="2400" dirty="0" smtClean="0"/>
              <a:t>c/s</a:t>
            </a:r>
            <a:r>
              <a:rPr lang="zh-CN" altLang="en-US" sz="2400" dirty="0" smtClean="0"/>
              <a:t>架构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Client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cocos2dx-3.0x</a:t>
            </a:r>
            <a:r>
              <a:rPr lang="zh-CN" altLang="en-US" sz="2400" dirty="0" smtClean="0"/>
              <a:t>，负责逻辑与信息的处理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Server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，负责信息的传递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通</a:t>
            </a:r>
            <a:r>
              <a:rPr lang="zh-CN" altLang="en-US" sz="2400" dirty="0" smtClean="0"/>
              <a:t>信方式：</a:t>
            </a:r>
            <a:r>
              <a:rPr lang="en-US" altLang="zh-CN" sz="2400" dirty="0" smtClean="0"/>
              <a:t>socket</a:t>
            </a:r>
          </a:p>
          <a:p>
            <a:pPr>
              <a:buNone/>
            </a:pPr>
            <a:r>
              <a:rPr lang="zh-CN" altLang="en-US" sz="2400" dirty="0" smtClean="0"/>
              <a:t>关键技</a:t>
            </a:r>
            <a:r>
              <a:rPr lang="zh-CN" altLang="en-US" sz="2400" dirty="0" smtClean="0"/>
              <a:t>术：网络通信，场景切换，信息处理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060" y="404664"/>
            <a:ext cx="7176388" cy="551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游戏架构</a:t>
            </a:r>
            <a:r>
              <a:rPr lang="en-US" altLang="zh-CN" sz="2800" dirty="0" smtClean="0"/>
              <a:t>C/S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通信：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1560" y="2636912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619672" y="4365104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420888"/>
            <a:ext cx="3960440" cy="32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Server</a:t>
            </a:r>
            <a:r>
              <a:rPr lang="zh-CN" altLang="en-US" sz="2800" dirty="0" smtClean="0"/>
              <a:t>工作原理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主线程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     </a:t>
            </a:r>
            <a:r>
              <a:rPr lang="zh-CN" altLang="en-US" sz="2400" dirty="0" smtClean="0"/>
              <a:t>统计</a:t>
            </a:r>
            <a:r>
              <a:rPr lang="en-US" altLang="zh-CN" sz="2400" dirty="0" smtClean="0"/>
              <a:t>client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Client</a:t>
            </a:r>
            <a:r>
              <a:rPr lang="zh-CN" altLang="en-US" sz="2400" dirty="0" smtClean="0"/>
              <a:t>连接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开启新线程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zh-CN" altLang="en-US" sz="2400" dirty="0" smtClean="0">
                <a:sym typeface="Wingdings" pitchFamily="2" charset="2"/>
              </a:rPr>
              <a:t>每个</a:t>
            </a:r>
            <a:r>
              <a:rPr lang="en-US" altLang="zh-CN" sz="2400" dirty="0" smtClean="0">
                <a:sym typeface="Wingdings" pitchFamily="2" charset="2"/>
              </a:rPr>
              <a:t>client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  <a:endParaRPr lang="en-US" altLang="zh-CN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sz="2400" dirty="0" smtClean="0">
                <a:sym typeface="Wingdings" pitchFamily="2" charset="2"/>
              </a:rPr>
              <a:t>                                                                        </a:t>
            </a:r>
            <a:r>
              <a:rPr lang="zh-CN" altLang="en-US" sz="2400" dirty="0" smtClean="0">
                <a:sym typeface="Wingdings" pitchFamily="2" charset="2"/>
              </a:rPr>
              <a:t>进入游戏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zh-CN" altLang="en-US" sz="2400" dirty="0" smtClean="0">
                <a:sym typeface="Wingdings" pitchFamily="2" charset="2"/>
              </a:rPr>
              <a:t>游</a:t>
            </a:r>
            <a:r>
              <a:rPr lang="zh-CN" altLang="en-US" sz="2400" dirty="0" smtClean="0">
                <a:sym typeface="Wingdings" pitchFamily="2" charset="2"/>
              </a:rPr>
              <a:t>戏大厅线程</a:t>
            </a:r>
            <a:r>
              <a:rPr lang="en-US" altLang="zh-CN" sz="2400" dirty="0" smtClean="0">
                <a:sym typeface="Wingdings" pitchFamily="2" charset="2"/>
              </a:rPr>
              <a:t>                                         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每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线程匹配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相互之间通信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进行游戏</a:t>
            </a:r>
            <a:endParaRPr lang="zh-CN" altLang="en-US" sz="2400" dirty="0"/>
          </a:p>
        </p:txBody>
      </p:sp>
      <p:sp>
        <p:nvSpPr>
          <p:cNvPr id="4" name="右大括号 3"/>
          <p:cNvSpPr/>
          <p:nvPr/>
        </p:nvSpPr>
        <p:spPr>
          <a:xfrm>
            <a:off x="5580112" y="2708920"/>
            <a:ext cx="144016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5292080" y="3645024"/>
            <a:ext cx="72008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522512" cy="778098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Client</a:t>
            </a:r>
            <a:r>
              <a:rPr lang="zh-CN" altLang="en-US" sz="2800" dirty="0" smtClean="0"/>
              <a:t>场景切换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9" y="332656"/>
            <a:ext cx="7105140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8416" cy="6340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包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278" y="404665"/>
            <a:ext cx="7172178" cy="531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594520" cy="850106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游戏主题场景构成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5" y="1196752"/>
            <a:ext cx="5268044" cy="402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162472" cy="850106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游戏消息处理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-1473"/>
            <a:ext cx="7272808" cy="685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255</Words>
  <Application>Microsoft Office PowerPoint</Application>
  <PresentationFormat>全屏显示(4:3)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大富翁online</vt:lpstr>
      <vt:lpstr>基本信息</vt:lpstr>
      <vt:lpstr>幻灯片 3</vt:lpstr>
      <vt:lpstr>游戏架构C/S</vt:lpstr>
      <vt:lpstr>Server工作原理</vt:lpstr>
      <vt:lpstr>Client场景切换</vt:lpstr>
      <vt:lpstr>包</vt:lpstr>
      <vt:lpstr>游戏主题场景构成</vt:lpstr>
      <vt:lpstr>游戏消息处理</vt:lpstr>
      <vt:lpstr>关键点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大富翁online</dc:title>
  <dc:creator>Administrator</dc:creator>
  <cp:lastModifiedBy>Administrator</cp:lastModifiedBy>
  <cp:revision>10</cp:revision>
  <dcterms:created xsi:type="dcterms:W3CDTF">2015-09-14T14:03:38Z</dcterms:created>
  <dcterms:modified xsi:type="dcterms:W3CDTF">2015-09-14T15:40:09Z</dcterms:modified>
</cp:coreProperties>
</file>