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289781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8982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239495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428770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402699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240079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264112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219468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153557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233065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519AA0-9FAC-4DC7-96EB-4BCE19CABD26}" type="datetimeFigureOut">
              <a:rPr kumimoji="1" lang="ja-JP" altLang="en-US" smtClean="0"/>
              <a:t>2018/7/27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241829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19AA0-9FAC-4DC7-96EB-4BCE19CABD26}" type="datetimeFigureOut">
              <a:rPr kumimoji="1" lang="ja-JP" altLang="en-US" smtClean="0"/>
              <a:t>2018/7/27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4D764-70A5-4B8D-B498-5309E8B45386}" type="slidenum">
              <a:rPr kumimoji="1" lang="ja-JP" altLang="en-US" smtClean="0"/>
              <a:t>‹#›</a:t>
            </a:fld>
            <a:endParaRPr kumimoji="1" lang="ja-JP" altLang="en-US"/>
          </a:p>
        </p:txBody>
      </p:sp>
    </p:spTree>
    <p:extLst>
      <p:ext uri="{BB962C8B-B14F-4D97-AF65-F5344CB8AC3E}">
        <p14:creationId xmlns:p14="http://schemas.microsoft.com/office/powerpoint/2010/main" val="239690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3200" dirty="0" smtClean="0"/>
              <a:t>Web</a:t>
            </a:r>
            <a:r>
              <a:rPr kumimoji="1" lang="ja-JP" altLang="en-US" sz="3200" dirty="0" smtClean="0"/>
              <a:t>ニュースを表示するアプリケーション</a:t>
            </a:r>
            <a:endParaRPr kumimoji="1" lang="ja-JP" altLang="en-US" sz="3200" dirty="0"/>
          </a:p>
        </p:txBody>
      </p:sp>
      <p:sp>
        <p:nvSpPr>
          <p:cNvPr id="3" name="サブタイトル 2"/>
          <p:cNvSpPr>
            <a:spLocks noGrp="1"/>
          </p:cNvSpPr>
          <p:nvPr>
            <p:ph type="subTitle" idx="1"/>
          </p:nvPr>
        </p:nvSpPr>
        <p:spPr/>
        <p:txBody>
          <a:bodyPr/>
          <a:lstStyle/>
          <a:p>
            <a:r>
              <a:rPr kumimoji="1" lang="en-US" altLang="ja-JP" dirty="0" smtClean="0"/>
              <a:t>15816057</a:t>
            </a:r>
            <a:r>
              <a:rPr kumimoji="1" lang="ja-JP" altLang="en-US" dirty="0" smtClean="0"/>
              <a:t>　田村光汰</a:t>
            </a:r>
            <a:endParaRPr kumimoji="1" lang="en-US" altLang="ja-JP" dirty="0" smtClean="0"/>
          </a:p>
          <a:p>
            <a:r>
              <a:rPr lang="en-US" altLang="ja-JP" dirty="0" smtClean="0"/>
              <a:t>15816079</a:t>
            </a:r>
            <a:r>
              <a:rPr lang="ja-JP" altLang="en-US" dirty="0" smtClean="0"/>
              <a:t>　久田祐輝</a:t>
            </a:r>
            <a:endParaRPr kumimoji="1" lang="ja-JP" altLang="en-US" dirty="0"/>
          </a:p>
        </p:txBody>
      </p:sp>
    </p:spTree>
    <p:extLst>
      <p:ext uri="{BB962C8B-B14F-4D97-AF65-F5344CB8AC3E}">
        <p14:creationId xmlns:p14="http://schemas.microsoft.com/office/powerpoint/2010/main" val="342939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各新聞社（毎日新聞、読売新聞など）の</a:t>
            </a:r>
            <a:r>
              <a:rPr kumimoji="1" lang="en-US" altLang="ja-JP" dirty="0" smtClean="0"/>
              <a:t>Web</a:t>
            </a:r>
            <a:r>
              <a:rPr kumimoji="1" lang="ja-JP" altLang="en-US" dirty="0" smtClean="0"/>
              <a:t>ページの中の最新のニュースを表示するページから最新のニュース</a:t>
            </a:r>
            <a:r>
              <a:rPr lang="en-US" altLang="ja-JP" dirty="0"/>
              <a:t>3</a:t>
            </a:r>
            <a:r>
              <a:rPr kumimoji="1" lang="ja-JP" altLang="en-US" dirty="0" err="1" smtClean="0"/>
              <a:t>つの</a:t>
            </a:r>
            <a:r>
              <a:rPr kumimoji="1" lang="ja-JP" altLang="en-US" dirty="0" smtClean="0"/>
              <a:t>記事タイトルをスクレイピングして、表示する</a:t>
            </a:r>
            <a:r>
              <a:rPr kumimoji="1" lang="en-US" altLang="ja-JP" dirty="0" smtClean="0"/>
              <a:t>Web</a:t>
            </a:r>
            <a:r>
              <a:rPr kumimoji="1" lang="ja-JP" altLang="en-US" dirty="0" smtClean="0"/>
              <a:t>アプリケーション</a:t>
            </a:r>
            <a:endParaRPr kumimoji="1" lang="en-US" altLang="ja-JP" dirty="0" smtClean="0"/>
          </a:p>
          <a:p>
            <a:pPr marL="0" indent="0">
              <a:buNone/>
            </a:pPr>
            <a:r>
              <a:rPr lang="ja-JP" altLang="en-US" dirty="0"/>
              <a:t>これにより</a:t>
            </a:r>
            <a:r>
              <a:rPr lang="ja-JP" altLang="en-US" dirty="0" smtClean="0"/>
              <a:t>、今何が起こっているのかをこのサイトにアクセスするだけで知ることができる</a:t>
            </a:r>
            <a:endParaRPr kumimoji="1" lang="ja-JP" altLang="en-US" dirty="0"/>
          </a:p>
        </p:txBody>
      </p:sp>
    </p:spTree>
    <p:extLst>
      <p:ext uri="{BB962C8B-B14F-4D97-AF65-F5344CB8AC3E}">
        <p14:creationId xmlns:p14="http://schemas.microsoft.com/office/powerpoint/2010/main" val="119943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世の中には、数々の</a:t>
            </a:r>
            <a:r>
              <a:rPr kumimoji="1" lang="en-US" altLang="ja-JP" dirty="0" smtClean="0"/>
              <a:t>Web</a:t>
            </a:r>
            <a:r>
              <a:rPr kumimoji="1" lang="ja-JP" altLang="en-US" dirty="0" smtClean="0"/>
              <a:t>ニュースサイトが存在するが、各サイトにより、方向性、速報性などに差異が存在するために、常に最新のニュースを素早く、正確に知りたい場合には、複数の</a:t>
            </a:r>
            <a:r>
              <a:rPr kumimoji="1" lang="en-US" altLang="ja-JP" dirty="0" smtClean="0"/>
              <a:t>Web</a:t>
            </a:r>
            <a:r>
              <a:rPr kumimoji="1" lang="ja-JP" altLang="en-US" dirty="0" smtClean="0"/>
              <a:t>サイトを確認する必要がある。</a:t>
            </a:r>
            <a:endParaRPr kumimoji="1" lang="en-US" altLang="ja-JP" dirty="0" smtClean="0"/>
          </a:p>
          <a:p>
            <a:r>
              <a:rPr lang="ja-JP" altLang="en-US" dirty="0" smtClean="0"/>
              <a:t>この</a:t>
            </a:r>
            <a:r>
              <a:rPr lang="en-US" altLang="ja-JP" dirty="0" smtClean="0"/>
              <a:t>Web</a:t>
            </a:r>
            <a:r>
              <a:rPr lang="ja-JP" altLang="en-US" dirty="0" smtClean="0"/>
              <a:t>アプリケーションにより、複数のサイトにアクセスする手間を省き、より便利にニュースの確認ができるようになる</a:t>
            </a:r>
            <a:endParaRPr lang="en-US" altLang="ja-JP" dirty="0" smtClean="0"/>
          </a:p>
        </p:txBody>
      </p:sp>
    </p:spTree>
    <p:extLst>
      <p:ext uri="{BB962C8B-B14F-4D97-AF65-F5344CB8AC3E}">
        <p14:creationId xmlns:p14="http://schemas.microsoft.com/office/powerpoint/2010/main" val="285413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工夫した点</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サイトの名前</a:t>
            </a:r>
            <a:r>
              <a:rPr lang="ja-JP" altLang="en-US" dirty="0" smtClean="0"/>
              <a:t>とそのニュースの記事タイトルを読みやすいレイアウトにした。</a:t>
            </a:r>
            <a:endParaRPr lang="en-US" altLang="ja-JP" dirty="0" smtClean="0"/>
          </a:p>
          <a:p>
            <a:r>
              <a:rPr kumimoji="1" lang="ja-JP" altLang="en-US" dirty="0"/>
              <a:t>上部に</a:t>
            </a:r>
            <a:r>
              <a:rPr kumimoji="1" lang="ja-JP" altLang="en-US" dirty="0" smtClean="0"/>
              <a:t>はナビゲーションバーを配置して、自分の見たいサイトのところまですぐに行けるようにした。（今回は</a:t>
            </a:r>
            <a:r>
              <a:rPr kumimoji="1" lang="en-US" altLang="ja-JP" dirty="0" smtClean="0"/>
              <a:t>3</a:t>
            </a:r>
            <a:r>
              <a:rPr kumimoji="1" lang="ja-JP" altLang="en-US" dirty="0" smtClean="0"/>
              <a:t>サイトのみを用いているために、ほとんど効果はないが、このフォーマットを用いて表示するサイト数を増やしていくと効果が出てくる。）</a:t>
            </a:r>
            <a:endParaRPr kumimoji="1" lang="ja-JP" altLang="en-US" dirty="0"/>
          </a:p>
        </p:txBody>
      </p:sp>
    </p:spTree>
    <p:extLst>
      <p:ext uri="{BB962C8B-B14F-4D97-AF65-F5344CB8AC3E}">
        <p14:creationId xmlns:p14="http://schemas.microsoft.com/office/powerpoint/2010/main" val="339465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画面キャプチャ</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1026" name="Picture 2" descr="C:\Users\programming2\Pictures\キャプチャ.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144000" cy="496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29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今回、</a:t>
            </a:r>
            <a:r>
              <a:rPr kumimoji="1" lang="en-US" altLang="ja-JP" dirty="0" smtClean="0"/>
              <a:t>Beautifulsoup4</a:t>
            </a:r>
            <a:r>
              <a:rPr kumimoji="1" lang="ja-JP" altLang="en-US" dirty="0" smtClean="0"/>
              <a:t>を用い</a:t>
            </a:r>
            <a:r>
              <a:rPr lang="ja-JP" altLang="en-US" dirty="0"/>
              <a:t>た</a:t>
            </a:r>
            <a:r>
              <a:rPr kumimoji="1" lang="ja-JP" altLang="en-US" dirty="0" smtClean="0"/>
              <a:t>スクレイピングを使用したが、インターネット上の参考資料が思ったよりも少なくて、機能を理解するのが少し難しかった。</a:t>
            </a:r>
            <a:endParaRPr kumimoji="1" lang="en-US" altLang="ja-JP" dirty="0" smtClean="0"/>
          </a:p>
          <a:p>
            <a:r>
              <a:rPr lang="ja-JP" altLang="en-US" smtClean="0"/>
              <a:t>文字コードがぼけてしまった新聞があって、それを直せなかったので、次回このような問題に直面した時には対処できるように知識を身につけておきたいと思った。</a:t>
            </a:r>
            <a:endParaRPr kumimoji="1" lang="ja-JP" altLang="en-US"/>
          </a:p>
        </p:txBody>
      </p:sp>
    </p:spTree>
    <p:extLst>
      <p:ext uri="{BB962C8B-B14F-4D97-AF65-F5344CB8AC3E}">
        <p14:creationId xmlns:p14="http://schemas.microsoft.com/office/powerpoint/2010/main" val="17448343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297</Words>
  <Application>Microsoft Office PowerPoint</Application>
  <PresentationFormat>画面に合わせる (4:3)</PresentationFormat>
  <Paragraphs>16</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Webニュースを表示するアプリケーション</vt:lpstr>
      <vt:lpstr>概要</vt:lpstr>
      <vt:lpstr>目的</vt:lpstr>
      <vt:lpstr>工夫した点</vt:lpstr>
      <vt:lpstr>画面キャプチャ</vt:lpstr>
      <vt:lpstr>感想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Webニュースを表示するアプリケーション</dc:title>
  <dc:creator>高田正太郎</dc:creator>
  <cp:lastModifiedBy>高田正太郎</cp:lastModifiedBy>
  <cp:revision>3</cp:revision>
  <dcterms:created xsi:type="dcterms:W3CDTF">2018-07-27T06:38:35Z</dcterms:created>
  <dcterms:modified xsi:type="dcterms:W3CDTF">2018-07-27T07:00:34Z</dcterms:modified>
</cp:coreProperties>
</file>