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40F2E-14EC-91FF-AB70-6265DFCE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AFC093-D669-4EB1-D9EA-86C9DEDC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4367F-C543-89F1-97DA-1A598BA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7A9E2-519D-62CC-9C6D-87EDF60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07359F-184D-7B7E-B412-67B27F2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E099-28C1-171E-C001-71FDA581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7BE701-471B-2425-FBBD-9B45AFEC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AAEB0-22D7-6557-E013-29C7DDF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EB99B-CDCE-6385-E291-102CC90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0AFA0-FE2F-65EC-8406-F90C759B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84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459D7A-84CB-0726-6A93-6904F7194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06723E-FC86-312A-33DE-1BB51DA9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497B0-0F1B-62A5-0F05-C82A746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5538D-25A0-A918-B901-EB58A42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7CBDB-65FC-25CF-5595-151FFBBF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53324-C0A9-F0E6-E5E7-85B55853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62-9CB2-9116-FCF9-8A57BDF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2F4B7-3BEF-E457-6E03-FF3E847D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AEA6A7-FAA7-AB0F-D055-2583D1F1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20BDB-F077-8C49-4C99-3F1FFBD6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61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6A64D-564A-CCE2-211F-0C0C2A53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3C05-A1DB-D378-71B5-8CFE8EA6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323E6B-67EA-D78B-D5F2-0FDB2105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71BC7-DDE2-D689-E62E-A4F9B3C6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33661-FA3E-1C70-F5E6-6D476027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FAB7F-ADA4-8809-ACD8-035B193C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B3FC5-4068-80AC-E374-B04E764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7967EA-4965-81A3-213D-782D8FC7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AD200-DF08-0876-D7BD-3F541971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B92AE-EF96-2428-5473-86A0B918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0C17F0-06AE-FDCA-411B-F6E8832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00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21B45-D541-7AB5-67D9-FE79C37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4B47BE-3E28-6C49-E396-88B3C672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825C0C-A587-5475-47DA-959AEBB5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47F884-E63F-BAD3-662E-173B69F55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708902-55B9-A23C-8843-95AF4BDC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EF0643-F18E-2346-F0EE-5330A401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523BBD-1B29-1152-79D8-DF41030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2D78BC-7501-3BD1-A25B-FD26483C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61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BCE11-FC38-D541-D2F8-B13857A1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6431CE-A81C-3173-A12A-1408C8D4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8EF2B5-DBF3-1D68-E979-35C76C87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CB7124-938E-76DB-BAE5-553BED8B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862FD-CEF7-4C05-8490-ADFE9EE2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F6831E-3194-3F56-E628-2792D13A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5D3ED-FFDE-881F-C901-5727F80C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1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8200-89A3-A60E-F253-F0558303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28155-650F-B9A6-C791-C11823B3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06E9E-ADEB-2870-4810-DD31F9A2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25AF91-1006-7F34-2729-F5DF704C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BA99F8-AE24-D68B-F89E-93EFFD94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8EFC27-4F86-C0D2-D3CF-4462CDBC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7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5D09E-4EC1-EAC3-FDE7-8DDA2705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8D68C6-AE85-D81F-B96F-77D7B61C6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A613FF-16AD-55B2-8558-09F75FBE5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C97BF-8431-3C4E-6148-F59310A8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465F6-B6B9-5F9F-6711-1A615E3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83237-3F70-3990-8249-73668A17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7351A7-E636-020B-1A67-42207BAB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AE521-9D5C-A00B-D61C-F73B7320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93C04-66B5-7055-1C8E-6386F04F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F575-7D28-4E24-944C-B2E895A2D593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7D55E-D4D1-54BA-3A16-200F85B3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9EB95-843A-3DCF-FEB7-3B1D92F2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1C24-438C-4820-BC87-17D424AF2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8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85B4E82-9181-2D4D-C499-0A17C4F01193}"/>
              </a:ext>
            </a:extLst>
          </p:cNvPr>
          <p:cNvSpPr txBox="1"/>
          <p:nvPr/>
        </p:nvSpPr>
        <p:spPr>
          <a:xfrm>
            <a:off x="1393076" y="244593"/>
            <a:ext cx="9405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Charte graphique de Coop-emplois</a:t>
            </a:r>
          </a:p>
          <a:p>
            <a:endParaRPr lang="fr-FR" sz="4800" dirty="0"/>
          </a:p>
        </p:txBody>
      </p:sp>
      <p:pic>
        <p:nvPicPr>
          <p:cNvPr id="6" name="Image 5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E8A38070-7CA4-43A6-DB75-49EE9DA7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99" y="2222573"/>
            <a:ext cx="5867402" cy="43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67C5-A928-8F56-A184-5F8CEEEF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81" y="5009439"/>
            <a:ext cx="2238375" cy="1325563"/>
          </a:xfrm>
        </p:spPr>
        <p:txBody>
          <a:bodyPr/>
          <a:lstStyle/>
          <a:p>
            <a:r>
              <a:rPr lang="fr-FR" dirty="0"/>
              <a:t>Le logo : </a:t>
            </a:r>
          </a:p>
        </p:txBody>
      </p:sp>
      <p:pic>
        <p:nvPicPr>
          <p:cNvPr id="5" name="Image 4" descr="Une image contenant Graphique, graphisme, logo, Police&#10;&#10;Description générée automatiquement">
            <a:extLst>
              <a:ext uri="{FF2B5EF4-FFF2-40B4-BE49-F238E27FC236}">
                <a16:creationId xmlns:a16="http://schemas.microsoft.com/office/drawing/2014/main" id="{99B1BDDE-6D35-37E5-3408-5A82EA732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1" y="4811085"/>
            <a:ext cx="2301439" cy="1722269"/>
          </a:xfrm>
          <a:prstGeom prst="rect">
            <a:avLst/>
          </a:prstGeom>
        </p:spPr>
      </p:pic>
      <p:pic>
        <p:nvPicPr>
          <p:cNvPr id="7" name="Image 6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744B05A1-1E20-61D1-7FDF-AFB91A0BA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75" y="195758"/>
            <a:ext cx="7733550" cy="4438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7211B7-F7A2-F7B3-DCD4-066D1452DD71}"/>
              </a:ext>
            </a:extLst>
          </p:cNvPr>
          <p:cNvSpPr txBox="1"/>
          <p:nvPr/>
        </p:nvSpPr>
        <p:spPr>
          <a:xfrm>
            <a:off x="4162425" y="4120058"/>
            <a:ext cx="1114425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#ffffff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FC485A-43B2-E400-51CF-1EDA47DA50C5}"/>
              </a:ext>
            </a:extLst>
          </p:cNvPr>
          <p:cNvSpPr txBox="1"/>
          <p:nvPr/>
        </p:nvSpPr>
        <p:spPr>
          <a:xfrm>
            <a:off x="2517556" y="4120058"/>
            <a:ext cx="1114425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#f87d12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1D63E3-CD9A-A03A-C9D2-62715F62FCF0}"/>
              </a:ext>
            </a:extLst>
          </p:cNvPr>
          <p:cNvSpPr txBox="1"/>
          <p:nvPr/>
        </p:nvSpPr>
        <p:spPr>
          <a:xfrm>
            <a:off x="5634037" y="4101008"/>
            <a:ext cx="1114425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#45a049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8AEBCC-F21F-BBB8-EE28-92A0DFE93BB1}"/>
              </a:ext>
            </a:extLst>
          </p:cNvPr>
          <p:cNvSpPr txBox="1"/>
          <p:nvPr/>
        </p:nvSpPr>
        <p:spPr>
          <a:xfrm>
            <a:off x="7278906" y="410100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#797676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8339B1-A0B2-77C7-AADB-A3933E9CD503}"/>
              </a:ext>
            </a:extLst>
          </p:cNvPr>
          <p:cNvSpPr txBox="1"/>
          <p:nvPr/>
        </p:nvSpPr>
        <p:spPr>
          <a:xfrm>
            <a:off x="8750518" y="411422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#841E1B</a:t>
            </a:r>
          </a:p>
        </p:txBody>
      </p:sp>
      <p:pic>
        <p:nvPicPr>
          <p:cNvPr id="1026" name="Picture 2" descr="Arial is everywhere">
            <a:extLst>
              <a:ext uri="{FF2B5EF4-FFF2-40B4-BE49-F238E27FC236}">
                <a16:creationId xmlns:a16="http://schemas.microsoft.com/office/drawing/2014/main" id="{6E6CAA75-D312-B258-EA6F-87A59BAE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48708"/>
            <a:ext cx="3582988" cy="204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 Contoh Huruf Sans Serif Koleksi Nomer 1">
            <a:extLst>
              <a:ext uri="{FF2B5EF4-FFF2-40B4-BE49-F238E27FC236}">
                <a16:creationId xmlns:a16="http://schemas.microsoft.com/office/drawing/2014/main" id="{3628E152-C582-E6D6-1358-53F06061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081" y="5062774"/>
            <a:ext cx="2559926" cy="14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7E3D42C-7D9B-A88A-6498-7B0F43099ADF}"/>
              </a:ext>
            </a:extLst>
          </p:cNvPr>
          <p:cNvSpPr txBox="1"/>
          <p:nvPr/>
        </p:nvSpPr>
        <p:spPr>
          <a:xfrm>
            <a:off x="4753549" y="5384593"/>
            <a:ext cx="1760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Typo :</a:t>
            </a:r>
          </a:p>
        </p:txBody>
      </p:sp>
    </p:spTree>
    <p:extLst>
      <p:ext uri="{BB962C8B-B14F-4D97-AF65-F5344CB8AC3E}">
        <p14:creationId xmlns:p14="http://schemas.microsoft.com/office/powerpoint/2010/main" val="2597549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Thème Office</vt:lpstr>
      <vt:lpstr>Présentation PowerPoint</vt:lpstr>
      <vt:lpstr>Le logo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masque</dc:creator>
  <cp:lastModifiedBy>samuel masque</cp:lastModifiedBy>
  <cp:revision>1</cp:revision>
  <dcterms:created xsi:type="dcterms:W3CDTF">2023-09-18T18:12:12Z</dcterms:created>
  <dcterms:modified xsi:type="dcterms:W3CDTF">2023-09-18T18:32:45Z</dcterms:modified>
</cp:coreProperties>
</file>