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38" d="100"/>
          <a:sy n="38" d="100"/>
        </p:scale>
        <p:origin x="64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1F610-3886-4D0A-856A-F7F746D15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870FCB-51E6-43C7-BAF5-7383DCE7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19648-8A3E-4E5B-B125-95A2D63D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EEAAF-D348-44AD-8BD5-968FCBA5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06DA4-860C-4CF0-88BD-13A5BEC5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6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079B7-39D6-4052-9601-1FD304A2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D35E25-9E4A-4FDF-8B57-ECC12E79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C173A-E7B0-4212-BFC5-0C9E6EB0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66B03-1F29-4C98-9353-4A029AA6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4C69B-ACA6-43FC-9785-603537AA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4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7B218F-74E1-493C-8DAB-267030F2E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95675-6909-4F98-AF38-0F60D876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D286E-5643-4981-AFAB-EC687C3E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A53CE-E947-491E-AC36-D91F344B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9484A-003B-455C-9B91-2507C25F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20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E7E54-08B1-4FC4-8118-CB7BD43C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7F365-B9B6-46A9-B0AD-551D95CF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324F8D-DBB0-4817-9336-587EBE3F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AF05E0-88B1-4673-9FDE-278EBE4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4ECA4-CA96-41CD-BCF7-ECD17A6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3FDE8-E25E-4576-AD16-8EC3D7C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B4132-EFFF-48A5-99D8-435DA1BA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CB818-067A-44EB-BD95-5860935E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9FDE0-E989-4EB7-97F5-6B7ABF4C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92C45-843E-44BD-A8E2-7BBEF52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4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D7497-8A86-40F2-A7E6-1DF82903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DBF2A-5F3A-4535-A4EE-3A262E7B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BEA5AA-B60B-466E-8C65-C0F62D91D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1B38C7-892F-4534-B349-7CF1AAE3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BBFE11-C531-4A9F-A0BC-DD6FCF35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FFBC8-9DA8-402A-9866-AC30D1C6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74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B7E6C-82CA-40BB-80B3-E79A22F4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5E9E8C-5DA0-47BC-8799-41CE6428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1CA2DB-6339-4847-9208-7C7A041B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175DCA-3DC9-4C0F-9C5F-E5F9C44EF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AFCB9-97EB-4F7D-A9DE-70B4CE499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E416CE-37A7-49B6-8AFB-4B061CC0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35E77B-2E88-4EBE-A272-C17B8C60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097F0C-4FD3-487C-842F-CA350E74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01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C890E-6A3B-41A1-BAA6-D19CA9D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EC5A-EDF7-4C60-B032-56B58329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CC6214-B133-40C8-AF80-FE3678B9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0B451D-FABE-45C6-8CA5-10220FD7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3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C0A688-A2E9-4119-8766-7D4E6CE8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9346C-45ED-405E-B1AD-F338FF3C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B5A405-F200-4D22-BBD0-78B0AE9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FF55B-CEB7-4F5E-AC0E-275090D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5D010-C838-4470-BABC-7C979493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CA1B86-448E-495E-8938-1C2C48C8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A0802E-A31A-464A-B39F-859A89F5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FB59B4-47E8-4FF0-96BC-7FA7C0E8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212562-5C4E-4017-83B5-6DF40F24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F3068-8CA7-4F1F-A1ED-4B1D4234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F849EB-81D4-4C5E-AF06-C001CC44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273179-0E2C-4292-B420-893559AB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05253E-D63C-4B7A-A6C6-D31F12CA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5B522-18E6-47D3-92D8-E53274F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E39DEE-2AE1-46B9-BECA-751FF371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F3AAB6-FBF6-4186-8992-3E454D49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51BE62-3133-4BF2-996D-D36AC55DB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41CB6-6804-4166-AB87-AC8FF1F0E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037F-BDCD-4D42-9F4A-E61027E9B7F6}" type="datetimeFigureOut">
              <a:rPr kumimoji="1" lang="ja-JP" altLang="en-US" smtClean="0"/>
              <a:t>2019/3/9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EA8DE-B17F-497D-B1F0-6F2CADE7A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62C90-90F9-41D4-BCAA-CB8FBEED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EDB3-467A-4C2F-AB51-D3AE3CA6BF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1DC2AD6-0778-49F1-86D8-71F628350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76FA34-47A4-463F-B533-88EFC57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7939-2FCA-4334-AAA3-155E4EA1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AFE9C0-B8C7-49D0-8519-91195686F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0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3DA01B-75B8-43BC-8BAF-73BB6550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6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BD5D6D-7486-4B63-B31C-8D507F28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2138DB-9AAF-4ECF-B1CD-DD3E3D71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420F81-9398-4F28-86A6-9251FA9D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BD175D-02FC-41E5-97B6-4D6F534B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4B2208-3780-4155-B12D-5A4EDCEE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4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6649E4-197E-48DD-B845-7EACA7B3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AD5130-FFE0-455C-8490-9977C121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599E4A-4686-4EC6-9F8C-71AAF417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4C779B7-377E-42BE-B70B-7F6E3633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4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F44AB7-645F-458F-AE30-59AD5B4D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60AA0B-1C0F-4633-82F6-0F9708565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5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963BA5A-3445-4566-AD83-2C66407F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207-4ED6-4087-8DD8-2642D3649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0338DB-D303-4066-AFF2-FC409047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90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549ED9-DD62-4BA9-B22F-00C04153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E2F84-F8A2-4E2E-BA3B-36A56A9B7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B9FB5-21B2-452A-BA1D-02A1BF75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CFA584-5FC9-4747-A957-10C78EA4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07292F-58B0-48A1-AD75-78528616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3F4033-38C4-4AA1-BFFE-3D63CADD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921D43-5A1B-4833-8A87-94737CEE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6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2B48F3-E792-4A4A-8D76-4F50071A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26BCCA-8717-43AB-9ED2-11673CE2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F894F9-9A6F-4639-966B-DC5D290D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34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4D875-C115-4F40-8DDC-AE893CD39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1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395103-FA71-42A9-A443-F170FD91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8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3B306D9-0775-4BC2-B9A3-C3D6ECE6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5" y="2871787"/>
            <a:ext cx="95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6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37394E-2D6A-44C4-9F59-9A2B8026C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0" b="97222" l="4167" r="97917">
                        <a14:foregroundMark x1="31250" y1="38889" x2="31250" y2="38889"/>
                        <a14:foregroundMark x1="8333" y1="15278" x2="8333" y2="15278"/>
                        <a14:foregroundMark x1="6250" y1="12500" x2="6250" y2="12500"/>
                        <a14:foregroundMark x1="27083" y1="12500" x2="27083" y2="12500"/>
                        <a14:foregroundMark x1="39583" y1="12500" x2="39583" y2="12500"/>
                        <a14:foregroundMark x1="97917" y1="58333" x2="97917" y2="58333"/>
                        <a14:foregroundMark x1="45833" y1="98611" x2="45833" y2="98611"/>
                        <a14:foregroundMark x1="8333" y1="79167" x2="8333" y2="79167"/>
                        <a14:foregroundMark x1="4167" y1="70833" x2="4167" y2="70833"/>
                        <a14:foregroundMark x1="4167" y1="62500" x2="4167" y2="62500"/>
                        <a14:foregroundMark x1="58333" y1="12500" x2="58333" y2="12500"/>
                        <a14:foregroundMark x1="93750" y1="19444" x2="93750" y2="19444"/>
                        <a14:foregroundMark x1="93750" y1="31944" x2="93750" y2="3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500"/>
          <a:stretch/>
        </p:blipFill>
        <p:spPr>
          <a:xfrm>
            <a:off x="5816530" y="2954865"/>
            <a:ext cx="609739" cy="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97C1A3F-C803-45C8-8B98-29A26D1D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5DF4E75-0C8B-4CC0-B384-26EBCE43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6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6E7D8A6-EA25-4C6B-B5E9-425D15FE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FB67F8-9375-4E22-BACB-C62F9D982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8297C69-130D-4087-8CA5-E83CB0ED8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2275EE-8318-4F97-8A2F-19CD72C3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52" y="2857571"/>
            <a:ext cx="838095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ワイド画面</PresentationFormat>
  <Paragraphs>0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yassi</dc:creator>
  <cp:lastModifiedBy> </cp:lastModifiedBy>
  <cp:revision>4</cp:revision>
  <dcterms:created xsi:type="dcterms:W3CDTF">2019-03-09T05:41:14Z</dcterms:created>
  <dcterms:modified xsi:type="dcterms:W3CDTF">2019-03-09T10:11:49Z</dcterms:modified>
</cp:coreProperties>
</file>