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6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0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9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9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4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C5F7-16B4-43A7-8791-05E297FA9E30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F6066-E04B-417C-8C76-0D077ECD7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ABE2E2-E042-4E6C-BFD9-3E841B23A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5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05FBC-A856-4C7C-BA73-64738E3E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飛行ルート自動作成機能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98CE8-7015-4210-BA3C-BCED3926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122216" cy="3450613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点の座標から飛行ルートを自動で生成し</a:t>
            </a:r>
            <a:r>
              <a:rPr kumimoji="1" lang="en-US" altLang="ja-JP" dirty="0" err="1"/>
              <a:t>GoogleMap</a:t>
            </a:r>
            <a:r>
              <a:rPr kumimoji="1" lang="ja-JP" altLang="en-US" dirty="0"/>
              <a:t>上へ描画</a:t>
            </a:r>
            <a:endParaRPr kumimoji="1" lang="en-US" altLang="ja-JP" dirty="0"/>
          </a:p>
          <a:p>
            <a:r>
              <a:rPr lang="ja-JP" altLang="en-US" dirty="0"/>
              <a:t>飛行距離間隔は鳥類を追い払うのに有効な</a:t>
            </a:r>
            <a:r>
              <a:rPr lang="en-US" altLang="ja-JP" dirty="0"/>
              <a:t>10m</a:t>
            </a:r>
            <a:r>
              <a:rPr lang="ja-JP" altLang="en-US" dirty="0"/>
              <a:t>～</a:t>
            </a:r>
            <a:r>
              <a:rPr lang="en-US" altLang="ja-JP" dirty="0"/>
              <a:t>20m</a:t>
            </a:r>
            <a:r>
              <a:rPr lang="ja-JP" altLang="en-US" dirty="0"/>
              <a:t>間隔とした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7CE258F-BBA1-4428-9CBA-9590C8244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50" y="1371123"/>
            <a:ext cx="5464550" cy="54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5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CC4D6-5669-4A9F-AAFB-48A94244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ルートの入出力情報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330C6-7CD7-4E95-B465-8440276D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u="sng" dirty="0"/>
              <a:t>入力情報</a:t>
            </a:r>
            <a:endParaRPr lang="en-US" altLang="ja-JP" b="1" u="sng" dirty="0"/>
          </a:p>
          <a:p>
            <a:r>
              <a:rPr lang="ja-JP" altLang="en-US" dirty="0"/>
              <a:t>農地を保有している人の名前、住所で検索する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u="sng" dirty="0"/>
              <a:t>処理内容</a:t>
            </a:r>
            <a:endParaRPr lang="en-US" altLang="ja-JP" b="1" u="sng" dirty="0"/>
          </a:p>
          <a:p>
            <a:r>
              <a:rPr lang="ja-JP" altLang="en-US" dirty="0"/>
              <a:t>データベースから座標を取得し、自動でルートを作成する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u="sng" dirty="0"/>
              <a:t>出力情報</a:t>
            </a:r>
            <a:endParaRPr lang="en-US" altLang="ja-JP" b="1" u="sng" dirty="0"/>
          </a:p>
          <a:p>
            <a:r>
              <a:rPr lang="ja-JP" altLang="en-US" dirty="0"/>
              <a:t>農地保有者の情報、飛行ルートの表示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158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4B07D-EF10-467C-B428-1EB0A856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今後追加する予定の機能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D3C30-662F-44E9-80B4-EC63823C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農地の座標を自動で入力</a:t>
            </a:r>
            <a:endParaRPr kumimoji="1" lang="en-US" altLang="ja-JP" dirty="0"/>
          </a:p>
          <a:p>
            <a:r>
              <a:rPr kumimoji="1" lang="ja-JP" altLang="en-US" dirty="0"/>
              <a:t>データベースから農地情報（農地保有者や作物</a:t>
            </a:r>
            <a:r>
              <a:rPr lang="ja-JP" altLang="en-US" dirty="0"/>
              <a:t>、</a:t>
            </a:r>
            <a:r>
              <a:rPr kumimoji="1" lang="ja-JP" altLang="en-US" dirty="0"/>
              <a:t>座標など）を取得する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109016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111</Words>
  <Application>Microsoft Office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Gill Sans MT</vt:lpstr>
      <vt:lpstr>ギャラリー</vt:lpstr>
      <vt:lpstr>PowerPoint プレゼンテーション</vt:lpstr>
      <vt:lpstr>飛行ルート自動作成機能</vt:lpstr>
      <vt:lpstr>ルートの入出力情報</vt:lpstr>
      <vt:lpstr>今後追加する予定の機能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翔大</dc:creator>
  <cp:lastModifiedBy>上田 翔大</cp:lastModifiedBy>
  <cp:revision>5</cp:revision>
  <dcterms:created xsi:type="dcterms:W3CDTF">2018-09-17T13:50:19Z</dcterms:created>
  <dcterms:modified xsi:type="dcterms:W3CDTF">2018-09-17T14:17:34Z</dcterms:modified>
</cp:coreProperties>
</file>