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4" r:id="rId9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000"/>
    <a:srgbClr val="2D287F"/>
    <a:srgbClr val="EFEBC6"/>
    <a:srgbClr val="A3C1F5"/>
    <a:srgbClr val="000000"/>
    <a:srgbClr val="FFEED2"/>
    <a:srgbClr val="FFDAA8"/>
    <a:srgbClr val="8FD8FF"/>
    <a:srgbClr val="DDFFFF"/>
    <a:srgbClr val="2D2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9" autoAdjust="0"/>
    <p:restoredTop sz="94611" autoAdjust="0"/>
  </p:normalViewPr>
  <p:slideViewPr>
    <p:cSldViewPr snapToGrid="0" snapToObjects="1">
      <p:cViewPr varScale="1">
        <p:scale>
          <a:sx n="110" d="100"/>
          <a:sy n="110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A2379-913C-6D4B-ACAA-9E87495E4A31}" type="datetimeFigureOut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F2314-C29A-BE45-99E2-88AE82FA09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76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bird_ich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414" y="2130425"/>
            <a:ext cx="5682086" cy="6858000"/>
          </a:xfrm>
          <a:prstGeom prst="rect">
            <a:avLst/>
          </a:prstGeom>
        </p:spPr>
      </p:pic>
      <p:sp>
        <p:nvSpPr>
          <p:cNvPr id="13" name="正方形/長方形 12"/>
          <p:cNvSpPr/>
          <p:nvPr userDrawn="1"/>
        </p:nvSpPr>
        <p:spPr>
          <a:xfrm>
            <a:off x="0" y="0"/>
            <a:ext cx="9144000" cy="192630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0BDCC-C597-4829-BAB7-F2C316251719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>
                  <a:glow rad="88900">
                    <a:schemeClr val="bg1">
                      <a:alpha val="88000"/>
                    </a:schemeClr>
                  </a:glo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ffectLst>
                  <a:glow rad="88900">
                    <a:schemeClr val="bg1">
                      <a:lumMod val="85000"/>
                    </a:schemeClr>
                  </a:glo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5860" y="277104"/>
            <a:ext cx="1443346" cy="365404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01307" y="270051"/>
            <a:ext cx="1130399" cy="3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2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340F-055F-470D-B707-DF268F9BB45F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55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49507-77E3-40C9-B28E-FEDE2E733497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7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1DF2-1D6E-4B24-B11E-0307DE538A9A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5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3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76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header04_gla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0188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E2CA-C7AA-4388-A86A-5C1E928A80FE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8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7910" y="447705"/>
            <a:ext cx="8229600" cy="838338"/>
          </a:xfrm>
        </p:spPr>
        <p:txBody>
          <a:bodyPr/>
          <a:lstStyle>
            <a:lvl1pPr>
              <a:defRPr>
                <a:effectLst>
                  <a:glow rad="63500">
                    <a:schemeClr val="bg1">
                      <a:alpha val="90000"/>
                    </a:schemeClr>
                  </a:glow>
                </a:effectLst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8547" y="1543124"/>
            <a:ext cx="8229600" cy="4525963"/>
          </a:xfrm>
        </p:spPr>
        <p:txBody>
          <a:bodyPr/>
          <a:lstStyle>
            <a:lvl1pPr>
              <a:defRPr b="0" i="0">
                <a:latin typeface="ヒラギノ角ゴ Pro W3"/>
                <a:ea typeface="ヒラギノ角ゴ Pro W3"/>
                <a:cs typeface="ヒラギノ角ゴ Pro W3"/>
              </a:defRPr>
            </a:lvl1pPr>
            <a:lvl2pPr>
              <a:defRPr b="0" i="0">
                <a:latin typeface="ヒラギノ角ゴ Pro W3"/>
                <a:ea typeface="ヒラギノ角ゴ Pro W3"/>
                <a:cs typeface="ヒラギノ角ゴ Pro W3"/>
              </a:defRPr>
            </a:lvl2pPr>
            <a:lvl3pPr>
              <a:defRPr b="0" i="0">
                <a:latin typeface="ヒラギノ角ゴ Pro W3"/>
                <a:ea typeface="ヒラギノ角ゴ Pro W3"/>
                <a:cs typeface="ヒラギノ角ゴ Pro W3"/>
              </a:defRPr>
            </a:lvl3pPr>
            <a:lvl4pPr>
              <a:defRPr b="0" i="0">
                <a:latin typeface="ヒラギノ角ゴ Pro W3"/>
                <a:ea typeface="ヒラギノ角ゴ Pro W3"/>
                <a:cs typeface="ヒラギノ角ゴ Pro W3"/>
              </a:defRPr>
            </a:lvl4pPr>
            <a:lvl5pPr>
              <a:defRPr b="0" i="0">
                <a:latin typeface="ヒラギノ角ゴ Pro W3"/>
                <a:ea typeface="ヒラギノ角ゴ Pro W3"/>
                <a:cs typeface="ヒラギノ角ゴ Pro W3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05CC-9C37-4BBB-A6D0-453350A19FA8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74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D59F-53D0-4882-A633-C6A442858002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56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EDF75-A912-4ED1-BB1A-C0C554CAB650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3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AB20-1CEC-4B10-862C-773C83121FFC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18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0955-FA3F-4E68-8F6F-D0637505CFA2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393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46787-9016-464E-8877-624B95DAF261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8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97662-C2E3-4742-B375-61E75D07C9B5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03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header04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750188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9604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9CC1-4FE5-4A43-B521-720B155F9DB2}" type="datetime1">
              <a:rPr kumimoji="1" lang="ja-JP" altLang="en-US" smtClean="0"/>
              <a:t>2015/11/19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B4D0-C053-384B-B57D-95D1BBAEB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2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b="0" i="0" kern="1200">
          <a:solidFill>
            <a:schemeClr val="tx1"/>
          </a:solidFill>
          <a:latin typeface="ヒラギノ角ゴ Pro W6"/>
          <a:ea typeface="ヒラギノ角ゴ Pro W6"/>
          <a:cs typeface="ヒラギノ角ゴ Pro W6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28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用例採集カード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571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i="1" dirty="0" smtClean="0"/>
              <a:t>見出し語</a:t>
            </a:r>
            <a:endParaRPr kumimoji="1" lang="ja-JP" altLang="en-US" i="1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528547" y="154312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i="1" dirty="0" smtClean="0"/>
              <a:t>用例</a:t>
            </a:r>
            <a:endParaRPr lang="en-US" altLang="ja-JP" i="1" dirty="0" smtClean="0"/>
          </a:p>
          <a:p>
            <a:r>
              <a:rPr lang="ja-JP" altLang="en-US" i="1" dirty="0" smtClean="0"/>
              <a:t>前後の文脈、採集した状況</a:t>
            </a:r>
            <a:endParaRPr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302027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語釈執筆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995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見出し語１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14400" y="1543050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語釈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140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見出し語２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14400" y="1543050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語釈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99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見出し語</a:t>
            </a:r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914400" y="1543050"/>
            <a:ext cx="8229600" cy="4525963"/>
          </a:xfrm>
        </p:spPr>
        <p:txBody>
          <a:bodyPr/>
          <a:lstStyle/>
          <a:p>
            <a:r>
              <a:rPr kumimoji="1" lang="ja-JP" altLang="en-US" dirty="0" smtClean="0"/>
              <a:t>語釈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462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感想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CB4D0-C053-384B-B57D-95D1BBAEB98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236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4352</TotalTime>
  <Words>32</Words>
  <Application>Microsoft Office PowerPoint</Application>
  <PresentationFormat>画面に合わせる (4:3)</PresentationFormat>
  <Paragraphs>20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ＭＳ Ｐゴシック</vt:lpstr>
      <vt:lpstr>ヒラギノ角ゴ Pro W3</vt:lpstr>
      <vt:lpstr>ヒラギノ角ゴ Pro W6</vt:lpstr>
      <vt:lpstr>Arial</vt:lpstr>
      <vt:lpstr>Calibri</vt:lpstr>
      <vt:lpstr>ホワイト</vt:lpstr>
      <vt:lpstr>PowerPoint プレゼンテーション</vt:lpstr>
      <vt:lpstr>用例採集カード</vt:lpstr>
      <vt:lpstr>見出し語</vt:lpstr>
      <vt:lpstr>語釈執筆</vt:lpstr>
      <vt:lpstr>見出し語１</vt:lpstr>
      <vt:lpstr>見出し語２</vt:lpstr>
      <vt:lpstr>見出し語３</vt:lpstr>
      <vt:lpstr>感想</vt:lpstr>
    </vt:vector>
  </TitlesOfParts>
  <Company>大阪大学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大阪大学未来戦略機構の設置（案）</dc:title>
  <dc:creator>伊藤 雄一</dc:creator>
  <cp:lastModifiedBy>Yuki Arase</cp:lastModifiedBy>
  <cp:revision>398</cp:revision>
  <cp:lastPrinted>2012-01-11T07:03:03Z</cp:lastPrinted>
  <dcterms:created xsi:type="dcterms:W3CDTF">2012-01-05T01:14:42Z</dcterms:created>
  <dcterms:modified xsi:type="dcterms:W3CDTF">2015-11-19T08:25:30Z</dcterms:modified>
</cp:coreProperties>
</file>