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D28F4"/>
    <a:srgbClr val="FFFF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B80B-F188-4F5A-B170-691494F3DC8C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EDC1A-718D-49CA-A502-1D94C94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16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 rot="21262093">
            <a:off x="2163096" y="1986060"/>
            <a:ext cx="7865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Noto Sans CJK KR Black" panose="020B0A00000000000000" pitchFamily="34" charset="-128"/>
              </a:rPr>
              <a:t>King of NTU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6577301" y="4324054"/>
            <a:ext cx="2392325" cy="861237"/>
            <a:chOff x="6783764" y="4336168"/>
            <a:chExt cx="2392325" cy="861237"/>
          </a:xfrm>
        </p:grpSpPr>
        <p:sp>
          <p:nvSpPr>
            <p:cNvPr id="9" name="圓角矩形 8"/>
            <p:cNvSpPr/>
            <p:nvPr/>
          </p:nvSpPr>
          <p:spPr>
            <a:xfrm>
              <a:off x="6783764" y="4336168"/>
              <a:ext cx="2392325" cy="86123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124726" y="4505176"/>
              <a:ext cx="171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Noto Sans CJK KR Black" panose="020B0A00000000000000" pitchFamily="34" charset="-128"/>
                  <a:ea typeface="Noto Sans CJK KR Black" panose="020B0A00000000000000" pitchFamily="34" charset="-128"/>
                </a:rPr>
                <a:t>START</a:t>
              </a:r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763630" y="427668"/>
            <a:ext cx="10560045" cy="600503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3421346" y="4324054"/>
            <a:ext cx="2392325" cy="861237"/>
            <a:chOff x="3365758" y="4336168"/>
            <a:chExt cx="2392325" cy="861237"/>
          </a:xfrm>
        </p:grpSpPr>
        <p:sp>
          <p:nvSpPr>
            <p:cNvPr id="14" name="圓角矩形 13"/>
            <p:cNvSpPr/>
            <p:nvPr/>
          </p:nvSpPr>
          <p:spPr>
            <a:xfrm>
              <a:off x="3365758" y="4336168"/>
              <a:ext cx="2392325" cy="86123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706720" y="4505176"/>
              <a:ext cx="171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Noto Sans CJK KR Black" panose="020B0A00000000000000" pitchFamily="34" charset="-128"/>
                  <a:ea typeface="Noto Sans CJK KR Black" panose="020B0A00000000000000" pitchFamily="34" charset="-128"/>
                </a:rPr>
                <a:t>RULE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8878186" y="2885520"/>
            <a:ext cx="2879652" cy="3491625"/>
            <a:chOff x="8781689" y="3090672"/>
            <a:chExt cx="2902570" cy="3587706"/>
          </a:xfrm>
          <a:solidFill>
            <a:schemeClr val="tx1"/>
          </a:solidFill>
        </p:grpSpPr>
        <p:sp>
          <p:nvSpPr>
            <p:cNvPr id="2" name="橢圓 1"/>
            <p:cNvSpPr/>
            <p:nvPr/>
          </p:nvSpPr>
          <p:spPr>
            <a:xfrm>
              <a:off x="9648358" y="3090672"/>
              <a:ext cx="788117" cy="76809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9972192" y="3315742"/>
              <a:ext cx="464283" cy="1700539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圓角矩形 6"/>
            <p:cNvSpPr/>
            <p:nvPr/>
          </p:nvSpPr>
          <p:spPr>
            <a:xfrm rot="2035299">
              <a:off x="10002141" y="4223058"/>
              <a:ext cx="1130512" cy="161350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圓角矩形 6"/>
            <p:cNvSpPr/>
            <p:nvPr/>
          </p:nvSpPr>
          <p:spPr>
            <a:xfrm rot="10099376">
              <a:off x="9114903" y="4021065"/>
              <a:ext cx="897535" cy="136837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圓角矩形 6"/>
            <p:cNvSpPr/>
            <p:nvPr/>
          </p:nvSpPr>
          <p:spPr>
            <a:xfrm rot="3874895">
              <a:off x="8650264" y="3782926"/>
              <a:ext cx="791338" cy="163507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  <a:gd name="connsiteX0" fmla="*/ 0 w 1130512"/>
                <a:gd name="connsiteY0" fmla="*/ 39564 h 169547"/>
                <a:gd name="connsiteX1" fmla="*/ 19625 w 1130512"/>
                <a:gd name="connsiteY1" fmla="*/ 19939 h 169547"/>
                <a:gd name="connsiteX2" fmla="*/ 1126347 w 1130512"/>
                <a:gd name="connsiteY2" fmla="*/ 0 h 169547"/>
                <a:gd name="connsiteX3" fmla="*/ 1123448 w 1130512"/>
                <a:gd name="connsiteY3" fmla="*/ 39564 h 169547"/>
                <a:gd name="connsiteX4" fmla="*/ 1123448 w 1130512"/>
                <a:gd name="connsiteY4" fmla="*/ 118062 h 169547"/>
                <a:gd name="connsiteX5" fmla="*/ 1114945 w 1130512"/>
                <a:gd name="connsiteY5" fmla="*/ 161350 h 169547"/>
                <a:gd name="connsiteX6" fmla="*/ 48271 w 1130512"/>
                <a:gd name="connsiteY6" fmla="*/ 169547 h 169547"/>
                <a:gd name="connsiteX7" fmla="*/ 0 w 1130512"/>
                <a:gd name="connsiteY7" fmla="*/ 118062 h 169547"/>
                <a:gd name="connsiteX8" fmla="*/ 0 w 1130512"/>
                <a:gd name="connsiteY8" fmla="*/ 39564 h 169547"/>
                <a:gd name="connsiteX0" fmla="*/ 0 w 1123660"/>
                <a:gd name="connsiteY0" fmla="*/ 35617 h 165600"/>
                <a:gd name="connsiteX1" fmla="*/ 19625 w 1123660"/>
                <a:gd name="connsiteY1" fmla="*/ 15992 h 165600"/>
                <a:gd name="connsiteX2" fmla="*/ 1108993 w 1123660"/>
                <a:gd name="connsiteY2" fmla="*/ 0 h 165600"/>
                <a:gd name="connsiteX3" fmla="*/ 1123448 w 1123660"/>
                <a:gd name="connsiteY3" fmla="*/ 35617 h 165600"/>
                <a:gd name="connsiteX4" fmla="*/ 1123448 w 1123660"/>
                <a:gd name="connsiteY4" fmla="*/ 114115 h 165600"/>
                <a:gd name="connsiteX5" fmla="*/ 1114945 w 1123660"/>
                <a:gd name="connsiteY5" fmla="*/ 157403 h 165600"/>
                <a:gd name="connsiteX6" fmla="*/ 48271 w 1123660"/>
                <a:gd name="connsiteY6" fmla="*/ 165600 h 165600"/>
                <a:gd name="connsiteX7" fmla="*/ 0 w 1123660"/>
                <a:gd name="connsiteY7" fmla="*/ 114115 h 165600"/>
                <a:gd name="connsiteX8" fmla="*/ 0 w 1123660"/>
                <a:gd name="connsiteY8" fmla="*/ 35617 h 165600"/>
                <a:gd name="connsiteX0" fmla="*/ 0 w 1129946"/>
                <a:gd name="connsiteY0" fmla="*/ 19625 h 149608"/>
                <a:gd name="connsiteX1" fmla="*/ 19625 w 1129946"/>
                <a:gd name="connsiteY1" fmla="*/ 0 h 149608"/>
                <a:gd name="connsiteX2" fmla="*/ 1125637 w 1129946"/>
                <a:gd name="connsiteY2" fmla="*/ 5155 h 149608"/>
                <a:gd name="connsiteX3" fmla="*/ 1123448 w 1129946"/>
                <a:gd name="connsiteY3" fmla="*/ 19625 h 149608"/>
                <a:gd name="connsiteX4" fmla="*/ 1123448 w 1129946"/>
                <a:gd name="connsiteY4" fmla="*/ 98123 h 149608"/>
                <a:gd name="connsiteX5" fmla="*/ 1114945 w 1129946"/>
                <a:gd name="connsiteY5" fmla="*/ 141411 h 149608"/>
                <a:gd name="connsiteX6" fmla="*/ 48271 w 1129946"/>
                <a:gd name="connsiteY6" fmla="*/ 149608 h 149608"/>
                <a:gd name="connsiteX7" fmla="*/ 0 w 1129946"/>
                <a:gd name="connsiteY7" fmla="*/ 98123 h 149608"/>
                <a:gd name="connsiteX8" fmla="*/ 0 w 1129946"/>
                <a:gd name="connsiteY8" fmla="*/ 19625 h 149608"/>
                <a:gd name="connsiteX0" fmla="*/ 0 w 1139948"/>
                <a:gd name="connsiteY0" fmla="*/ 19625 h 149608"/>
                <a:gd name="connsiteX1" fmla="*/ 19625 w 1139948"/>
                <a:gd name="connsiteY1" fmla="*/ 0 h 149608"/>
                <a:gd name="connsiteX2" fmla="*/ 1125637 w 1139948"/>
                <a:gd name="connsiteY2" fmla="*/ 5155 h 149608"/>
                <a:gd name="connsiteX3" fmla="*/ 1139947 w 1139948"/>
                <a:gd name="connsiteY3" fmla="*/ 36130 h 149608"/>
                <a:gd name="connsiteX4" fmla="*/ 1123448 w 1139948"/>
                <a:gd name="connsiteY4" fmla="*/ 98123 h 149608"/>
                <a:gd name="connsiteX5" fmla="*/ 1114945 w 1139948"/>
                <a:gd name="connsiteY5" fmla="*/ 141411 h 149608"/>
                <a:gd name="connsiteX6" fmla="*/ 48271 w 1139948"/>
                <a:gd name="connsiteY6" fmla="*/ 149608 h 149608"/>
                <a:gd name="connsiteX7" fmla="*/ 0 w 1139948"/>
                <a:gd name="connsiteY7" fmla="*/ 98123 h 149608"/>
                <a:gd name="connsiteX8" fmla="*/ 0 w 1139948"/>
                <a:gd name="connsiteY8" fmla="*/ 19625 h 149608"/>
                <a:gd name="connsiteX0" fmla="*/ 0 w 1142356"/>
                <a:gd name="connsiteY0" fmla="*/ 19625 h 149608"/>
                <a:gd name="connsiteX1" fmla="*/ 19625 w 1142356"/>
                <a:gd name="connsiteY1" fmla="*/ 0 h 149608"/>
                <a:gd name="connsiteX2" fmla="*/ 1136414 w 1142356"/>
                <a:gd name="connsiteY2" fmla="*/ 24519 h 149608"/>
                <a:gd name="connsiteX3" fmla="*/ 1139947 w 1142356"/>
                <a:gd name="connsiteY3" fmla="*/ 36130 h 149608"/>
                <a:gd name="connsiteX4" fmla="*/ 1123448 w 1142356"/>
                <a:gd name="connsiteY4" fmla="*/ 98123 h 149608"/>
                <a:gd name="connsiteX5" fmla="*/ 1114945 w 1142356"/>
                <a:gd name="connsiteY5" fmla="*/ 141411 h 149608"/>
                <a:gd name="connsiteX6" fmla="*/ 48271 w 1142356"/>
                <a:gd name="connsiteY6" fmla="*/ 149608 h 149608"/>
                <a:gd name="connsiteX7" fmla="*/ 0 w 1142356"/>
                <a:gd name="connsiteY7" fmla="*/ 98123 h 149608"/>
                <a:gd name="connsiteX8" fmla="*/ 0 w 1142356"/>
                <a:gd name="connsiteY8" fmla="*/ 19625 h 149608"/>
                <a:gd name="connsiteX0" fmla="*/ 0 w 1141312"/>
                <a:gd name="connsiteY0" fmla="*/ 19625 h 149608"/>
                <a:gd name="connsiteX1" fmla="*/ 19625 w 1141312"/>
                <a:gd name="connsiteY1" fmla="*/ 0 h 149608"/>
                <a:gd name="connsiteX2" fmla="*/ 1136414 w 1141312"/>
                <a:gd name="connsiteY2" fmla="*/ 24519 h 149608"/>
                <a:gd name="connsiteX3" fmla="*/ 1136723 w 1141312"/>
                <a:gd name="connsiteY3" fmla="*/ 25956 h 149608"/>
                <a:gd name="connsiteX4" fmla="*/ 1123448 w 1141312"/>
                <a:gd name="connsiteY4" fmla="*/ 98123 h 149608"/>
                <a:gd name="connsiteX5" fmla="*/ 1114945 w 1141312"/>
                <a:gd name="connsiteY5" fmla="*/ 141411 h 149608"/>
                <a:gd name="connsiteX6" fmla="*/ 48271 w 1141312"/>
                <a:gd name="connsiteY6" fmla="*/ 149608 h 149608"/>
                <a:gd name="connsiteX7" fmla="*/ 0 w 1141312"/>
                <a:gd name="connsiteY7" fmla="*/ 98123 h 149608"/>
                <a:gd name="connsiteX8" fmla="*/ 0 w 1141312"/>
                <a:gd name="connsiteY8" fmla="*/ 19625 h 14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312" h="149608">
                  <a:moveTo>
                    <a:pt x="0" y="19625"/>
                  </a:moveTo>
                  <a:cubicBezTo>
                    <a:pt x="0" y="8786"/>
                    <a:pt x="8786" y="0"/>
                    <a:pt x="19625" y="0"/>
                  </a:cubicBezTo>
                  <a:lnTo>
                    <a:pt x="1136414" y="24519"/>
                  </a:lnTo>
                  <a:cubicBezTo>
                    <a:pt x="1147253" y="24519"/>
                    <a:pt x="1136723" y="15117"/>
                    <a:pt x="1136723" y="25956"/>
                  </a:cubicBezTo>
                  <a:lnTo>
                    <a:pt x="1123448" y="98123"/>
                  </a:lnTo>
                  <a:cubicBezTo>
                    <a:pt x="1123448" y="108962"/>
                    <a:pt x="1125784" y="141411"/>
                    <a:pt x="1114945" y="141411"/>
                  </a:cubicBezTo>
                  <a:lnTo>
                    <a:pt x="48271" y="149608"/>
                  </a:lnTo>
                  <a:cubicBezTo>
                    <a:pt x="37432" y="149608"/>
                    <a:pt x="0" y="108962"/>
                    <a:pt x="0" y="98123"/>
                  </a:cubicBezTo>
                  <a:lnTo>
                    <a:pt x="0" y="196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8781689" y="3394529"/>
              <a:ext cx="243591" cy="2387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圓角矩形 6"/>
            <p:cNvSpPr/>
            <p:nvPr/>
          </p:nvSpPr>
          <p:spPr>
            <a:xfrm rot="16546708">
              <a:off x="10588189" y="4848901"/>
              <a:ext cx="791338" cy="139750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  <a:gd name="connsiteX0" fmla="*/ 0 w 1130512"/>
                <a:gd name="connsiteY0" fmla="*/ 39564 h 169547"/>
                <a:gd name="connsiteX1" fmla="*/ 19625 w 1130512"/>
                <a:gd name="connsiteY1" fmla="*/ 19939 h 169547"/>
                <a:gd name="connsiteX2" fmla="*/ 1126347 w 1130512"/>
                <a:gd name="connsiteY2" fmla="*/ 0 h 169547"/>
                <a:gd name="connsiteX3" fmla="*/ 1123448 w 1130512"/>
                <a:gd name="connsiteY3" fmla="*/ 39564 h 169547"/>
                <a:gd name="connsiteX4" fmla="*/ 1123448 w 1130512"/>
                <a:gd name="connsiteY4" fmla="*/ 118062 h 169547"/>
                <a:gd name="connsiteX5" fmla="*/ 1114945 w 1130512"/>
                <a:gd name="connsiteY5" fmla="*/ 161350 h 169547"/>
                <a:gd name="connsiteX6" fmla="*/ 48271 w 1130512"/>
                <a:gd name="connsiteY6" fmla="*/ 169547 h 169547"/>
                <a:gd name="connsiteX7" fmla="*/ 0 w 1130512"/>
                <a:gd name="connsiteY7" fmla="*/ 118062 h 169547"/>
                <a:gd name="connsiteX8" fmla="*/ 0 w 1130512"/>
                <a:gd name="connsiteY8" fmla="*/ 39564 h 169547"/>
                <a:gd name="connsiteX0" fmla="*/ 0 w 1123660"/>
                <a:gd name="connsiteY0" fmla="*/ 35617 h 165600"/>
                <a:gd name="connsiteX1" fmla="*/ 19625 w 1123660"/>
                <a:gd name="connsiteY1" fmla="*/ 15992 h 165600"/>
                <a:gd name="connsiteX2" fmla="*/ 1108993 w 1123660"/>
                <a:gd name="connsiteY2" fmla="*/ 0 h 165600"/>
                <a:gd name="connsiteX3" fmla="*/ 1123448 w 1123660"/>
                <a:gd name="connsiteY3" fmla="*/ 35617 h 165600"/>
                <a:gd name="connsiteX4" fmla="*/ 1123448 w 1123660"/>
                <a:gd name="connsiteY4" fmla="*/ 114115 h 165600"/>
                <a:gd name="connsiteX5" fmla="*/ 1114945 w 1123660"/>
                <a:gd name="connsiteY5" fmla="*/ 157403 h 165600"/>
                <a:gd name="connsiteX6" fmla="*/ 48271 w 1123660"/>
                <a:gd name="connsiteY6" fmla="*/ 165600 h 165600"/>
                <a:gd name="connsiteX7" fmla="*/ 0 w 1123660"/>
                <a:gd name="connsiteY7" fmla="*/ 114115 h 165600"/>
                <a:gd name="connsiteX8" fmla="*/ 0 w 1123660"/>
                <a:gd name="connsiteY8" fmla="*/ 35617 h 165600"/>
                <a:gd name="connsiteX0" fmla="*/ 0 w 1129946"/>
                <a:gd name="connsiteY0" fmla="*/ 19625 h 149608"/>
                <a:gd name="connsiteX1" fmla="*/ 19625 w 1129946"/>
                <a:gd name="connsiteY1" fmla="*/ 0 h 149608"/>
                <a:gd name="connsiteX2" fmla="*/ 1125637 w 1129946"/>
                <a:gd name="connsiteY2" fmla="*/ 5155 h 149608"/>
                <a:gd name="connsiteX3" fmla="*/ 1123448 w 1129946"/>
                <a:gd name="connsiteY3" fmla="*/ 19625 h 149608"/>
                <a:gd name="connsiteX4" fmla="*/ 1123448 w 1129946"/>
                <a:gd name="connsiteY4" fmla="*/ 98123 h 149608"/>
                <a:gd name="connsiteX5" fmla="*/ 1114945 w 1129946"/>
                <a:gd name="connsiteY5" fmla="*/ 141411 h 149608"/>
                <a:gd name="connsiteX6" fmla="*/ 48271 w 1129946"/>
                <a:gd name="connsiteY6" fmla="*/ 149608 h 149608"/>
                <a:gd name="connsiteX7" fmla="*/ 0 w 1129946"/>
                <a:gd name="connsiteY7" fmla="*/ 98123 h 149608"/>
                <a:gd name="connsiteX8" fmla="*/ 0 w 1129946"/>
                <a:gd name="connsiteY8" fmla="*/ 19625 h 149608"/>
                <a:gd name="connsiteX0" fmla="*/ 0 w 1139948"/>
                <a:gd name="connsiteY0" fmla="*/ 19625 h 149608"/>
                <a:gd name="connsiteX1" fmla="*/ 19625 w 1139948"/>
                <a:gd name="connsiteY1" fmla="*/ 0 h 149608"/>
                <a:gd name="connsiteX2" fmla="*/ 1125637 w 1139948"/>
                <a:gd name="connsiteY2" fmla="*/ 5155 h 149608"/>
                <a:gd name="connsiteX3" fmla="*/ 1139947 w 1139948"/>
                <a:gd name="connsiteY3" fmla="*/ 36130 h 149608"/>
                <a:gd name="connsiteX4" fmla="*/ 1123448 w 1139948"/>
                <a:gd name="connsiteY4" fmla="*/ 98123 h 149608"/>
                <a:gd name="connsiteX5" fmla="*/ 1114945 w 1139948"/>
                <a:gd name="connsiteY5" fmla="*/ 141411 h 149608"/>
                <a:gd name="connsiteX6" fmla="*/ 48271 w 1139948"/>
                <a:gd name="connsiteY6" fmla="*/ 149608 h 149608"/>
                <a:gd name="connsiteX7" fmla="*/ 0 w 1139948"/>
                <a:gd name="connsiteY7" fmla="*/ 98123 h 149608"/>
                <a:gd name="connsiteX8" fmla="*/ 0 w 1139948"/>
                <a:gd name="connsiteY8" fmla="*/ 19625 h 149608"/>
                <a:gd name="connsiteX0" fmla="*/ 0 w 1142356"/>
                <a:gd name="connsiteY0" fmla="*/ 19625 h 149608"/>
                <a:gd name="connsiteX1" fmla="*/ 19625 w 1142356"/>
                <a:gd name="connsiteY1" fmla="*/ 0 h 149608"/>
                <a:gd name="connsiteX2" fmla="*/ 1136414 w 1142356"/>
                <a:gd name="connsiteY2" fmla="*/ 24519 h 149608"/>
                <a:gd name="connsiteX3" fmla="*/ 1139947 w 1142356"/>
                <a:gd name="connsiteY3" fmla="*/ 36130 h 149608"/>
                <a:gd name="connsiteX4" fmla="*/ 1123448 w 1142356"/>
                <a:gd name="connsiteY4" fmla="*/ 98123 h 149608"/>
                <a:gd name="connsiteX5" fmla="*/ 1114945 w 1142356"/>
                <a:gd name="connsiteY5" fmla="*/ 141411 h 149608"/>
                <a:gd name="connsiteX6" fmla="*/ 48271 w 1142356"/>
                <a:gd name="connsiteY6" fmla="*/ 149608 h 149608"/>
                <a:gd name="connsiteX7" fmla="*/ 0 w 1142356"/>
                <a:gd name="connsiteY7" fmla="*/ 98123 h 149608"/>
                <a:gd name="connsiteX8" fmla="*/ 0 w 1142356"/>
                <a:gd name="connsiteY8" fmla="*/ 19625 h 149608"/>
                <a:gd name="connsiteX0" fmla="*/ 0 w 1141312"/>
                <a:gd name="connsiteY0" fmla="*/ 19625 h 149608"/>
                <a:gd name="connsiteX1" fmla="*/ 19625 w 1141312"/>
                <a:gd name="connsiteY1" fmla="*/ 0 h 149608"/>
                <a:gd name="connsiteX2" fmla="*/ 1136414 w 1141312"/>
                <a:gd name="connsiteY2" fmla="*/ 24519 h 149608"/>
                <a:gd name="connsiteX3" fmla="*/ 1136723 w 1141312"/>
                <a:gd name="connsiteY3" fmla="*/ 25956 h 149608"/>
                <a:gd name="connsiteX4" fmla="*/ 1123448 w 1141312"/>
                <a:gd name="connsiteY4" fmla="*/ 98123 h 149608"/>
                <a:gd name="connsiteX5" fmla="*/ 1114945 w 1141312"/>
                <a:gd name="connsiteY5" fmla="*/ 141411 h 149608"/>
                <a:gd name="connsiteX6" fmla="*/ 48271 w 1141312"/>
                <a:gd name="connsiteY6" fmla="*/ 149608 h 149608"/>
                <a:gd name="connsiteX7" fmla="*/ 0 w 1141312"/>
                <a:gd name="connsiteY7" fmla="*/ 98123 h 149608"/>
                <a:gd name="connsiteX8" fmla="*/ 0 w 1141312"/>
                <a:gd name="connsiteY8" fmla="*/ 19625 h 14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312" h="149608">
                  <a:moveTo>
                    <a:pt x="0" y="19625"/>
                  </a:moveTo>
                  <a:cubicBezTo>
                    <a:pt x="0" y="8786"/>
                    <a:pt x="8786" y="0"/>
                    <a:pt x="19625" y="0"/>
                  </a:cubicBezTo>
                  <a:lnTo>
                    <a:pt x="1136414" y="24519"/>
                  </a:lnTo>
                  <a:cubicBezTo>
                    <a:pt x="1147253" y="24519"/>
                    <a:pt x="1136723" y="15117"/>
                    <a:pt x="1136723" y="25956"/>
                  </a:cubicBezTo>
                  <a:lnTo>
                    <a:pt x="1123448" y="98123"/>
                  </a:lnTo>
                  <a:cubicBezTo>
                    <a:pt x="1123448" y="108962"/>
                    <a:pt x="1125784" y="141411"/>
                    <a:pt x="1114945" y="141411"/>
                  </a:cubicBezTo>
                  <a:lnTo>
                    <a:pt x="48271" y="149608"/>
                  </a:lnTo>
                  <a:cubicBezTo>
                    <a:pt x="37432" y="149608"/>
                    <a:pt x="0" y="108962"/>
                    <a:pt x="0" y="98123"/>
                  </a:cubicBezTo>
                  <a:lnTo>
                    <a:pt x="0" y="196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10787112" y="5123358"/>
              <a:ext cx="243591" cy="2387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圓角矩形 6"/>
            <p:cNvSpPr/>
            <p:nvPr/>
          </p:nvSpPr>
          <p:spPr>
            <a:xfrm rot="4603458">
              <a:off x="8729718" y="5779678"/>
              <a:ext cx="1554269" cy="176940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圓角矩形 6"/>
            <p:cNvSpPr/>
            <p:nvPr/>
          </p:nvSpPr>
          <p:spPr>
            <a:xfrm rot="1548318">
              <a:off x="10548796" y="6039321"/>
              <a:ext cx="1135463" cy="143841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圓角矩形 6"/>
            <p:cNvSpPr/>
            <p:nvPr/>
          </p:nvSpPr>
          <p:spPr>
            <a:xfrm rot="10226031">
              <a:off x="9299194" y="5022790"/>
              <a:ext cx="996017" cy="157295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  <a:gd name="connsiteX0" fmla="*/ 341 w 1130853"/>
                <a:gd name="connsiteY0" fmla="*/ 82089 h 203875"/>
                <a:gd name="connsiteX1" fmla="*/ 8318 w 1130853"/>
                <a:gd name="connsiteY1" fmla="*/ 0 h 203875"/>
                <a:gd name="connsiteX2" fmla="*/ 1126688 w 1130853"/>
                <a:gd name="connsiteY2" fmla="*/ 42525 h 203875"/>
                <a:gd name="connsiteX3" fmla="*/ 1123789 w 1130853"/>
                <a:gd name="connsiteY3" fmla="*/ 82089 h 203875"/>
                <a:gd name="connsiteX4" fmla="*/ 1123789 w 1130853"/>
                <a:gd name="connsiteY4" fmla="*/ 160587 h 203875"/>
                <a:gd name="connsiteX5" fmla="*/ 1115286 w 1130853"/>
                <a:gd name="connsiteY5" fmla="*/ 203875 h 203875"/>
                <a:gd name="connsiteX6" fmla="*/ 19966 w 1130853"/>
                <a:gd name="connsiteY6" fmla="*/ 180212 h 203875"/>
                <a:gd name="connsiteX7" fmla="*/ 341 w 1130853"/>
                <a:gd name="connsiteY7" fmla="*/ 160587 h 203875"/>
                <a:gd name="connsiteX8" fmla="*/ 341 w 1130853"/>
                <a:gd name="connsiteY8" fmla="*/ 82089 h 20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853" h="203875">
                  <a:moveTo>
                    <a:pt x="341" y="82089"/>
                  </a:moveTo>
                  <a:cubicBezTo>
                    <a:pt x="341" y="71250"/>
                    <a:pt x="-2521" y="0"/>
                    <a:pt x="8318" y="0"/>
                  </a:cubicBezTo>
                  <a:cubicBezTo>
                    <a:pt x="369717" y="0"/>
                    <a:pt x="765289" y="42525"/>
                    <a:pt x="1126688" y="42525"/>
                  </a:cubicBezTo>
                  <a:cubicBezTo>
                    <a:pt x="1137527" y="42525"/>
                    <a:pt x="1123789" y="71250"/>
                    <a:pt x="1123789" y="82089"/>
                  </a:cubicBezTo>
                  <a:lnTo>
                    <a:pt x="1123789" y="160587"/>
                  </a:lnTo>
                  <a:cubicBezTo>
                    <a:pt x="1123789" y="171426"/>
                    <a:pt x="1126125" y="203875"/>
                    <a:pt x="1115286" y="203875"/>
                  </a:cubicBezTo>
                  <a:lnTo>
                    <a:pt x="19966" y="180212"/>
                  </a:lnTo>
                  <a:cubicBezTo>
                    <a:pt x="9127" y="180212"/>
                    <a:pt x="341" y="171426"/>
                    <a:pt x="341" y="160587"/>
                  </a:cubicBezTo>
                  <a:lnTo>
                    <a:pt x="341" y="82089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9573669" y="6509872"/>
              <a:ext cx="197748" cy="1685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500439" y="6238157"/>
              <a:ext cx="177383" cy="184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圓角矩形 6"/>
            <p:cNvSpPr/>
            <p:nvPr/>
          </p:nvSpPr>
          <p:spPr>
            <a:xfrm rot="15092033">
              <a:off x="9897629" y="5276324"/>
              <a:ext cx="1135463" cy="164912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689" y="2255312"/>
            <a:ext cx="958540" cy="9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7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866743" y="333157"/>
            <a:ext cx="1891360" cy="2945203"/>
            <a:chOff x="866743" y="333157"/>
            <a:chExt cx="1891360" cy="2945203"/>
          </a:xfrm>
        </p:grpSpPr>
        <p:grpSp>
          <p:nvGrpSpPr>
            <p:cNvPr id="28" name="群組 27"/>
            <p:cNvGrpSpPr/>
            <p:nvPr/>
          </p:nvGrpSpPr>
          <p:grpSpPr>
            <a:xfrm>
              <a:off x="866743" y="333157"/>
              <a:ext cx="1472828" cy="2945203"/>
              <a:chOff x="2025693" y="1502738"/>
              <a:chExt cx="1493654" cy="308009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" name="群組 3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7" name="橢圓 6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等腰三角形 8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手繪多邊形 4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等腰三角形 5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12" name="圓角矩形 1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圓角矩形 17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圓角矩形 18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圓角矩形 19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圓角矩形 20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244" y="916707"/>
              <a:ext cx="646859" cy="646859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3058246" y="333158"/>
            <a:ext cx="1891556" cy="3007936"/>
            <a:chOff x="3058246" y="333158"/>
            <a:chExt cx="1891556" cy="3007936"/>
          </a:xfrm>
        </p:grpSpPr>
        <p:grpSp>
          <p:nvGrpSpPr>
            <p:cNvPr id="29" name="群組 28"/>
            <p:cNvGrpSpPr/>
            <p:nvPr/>
          </p:nvGrpSpPr>
          <p:grpSpPr>
            <a:xfrm>
              <a:off x="3058246" y="333158"/>
              <a:ext cx="1499184" cy="3007936"/>
              <a:chOff x="2025693" y="1502738"/>
              <a:chExt cx="1493654" cy="3080094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3" name="群組 4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46" name="橢圓 4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等腰三角形 4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等腰三角形 4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手繪多邊形 4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等腰三角形 4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圓角矩形 3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圓角矩形 32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9" name="圖片 2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943" y="968537"/>
              <a:ext cx="646859" cy="646859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5397923" y="333157"/>
            <a:ext cx="1883923" cy="2906675"/>
            <a:chOff x="5397923" y="333157"/>
            <a:chExt cx="1883923" cy="2906675"/>
          </a:xfrm>
        </p:grpSpPr>
        <p:grpSp>
          <p:nvGrpSpPr>
            <p:cNvPr id="49" name="群組 48"/>
            <p:cNvGrpSpPr/>
            <p:nvPr/>
          </p:nvGrpSpPr>
          <p:grpSpPr>
            <a:xfrm>
              <a:off x="5397923" y="333157"/>
              <a:ext cx="1493654" cy="2906675"/>
              <a:chOff x="2025693" y="1502738"/>
              <a:chExt cx="1493654" cy="2906675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63" name="群組 6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66" name="橢圓 6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等腰三角形 6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等腰三角形 6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手繪多邊形 6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59" name="圓角矩形 58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圓角矩形 59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圓角矩形 6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圓角矩形 61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圓角矩形 51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圓角矩形 5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2" name="圖片 2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987" y="985794"/>
              <a:ext cx="646859" cy="646859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7865351" y="294291"/>
            <a:ext cx="1913049" cy="3023109"/>
            <a:chOff x="7865351" y="294291"/>
            <a:chExt cx="1913049" cy="3023109"/>
          </a:xfrm>
        </p:grpSpPr>
        <p:grpSp>
          <p:nvGrpSpPr>
            <p:cNvPr id="69" name="群組 68"/>
            <p:cNvGrpSpPr/>
            <p:nvPr/>
          </p:nvGrpSpPr>
          <p:grpSpPr>
            <a:xfrm>
              <a:off x="7865351" y="294291"/>
              <a:ext cx="1493654" cy="3023109"/>
              <a:chOff x="2025693" y="1502738"/>
              <a:chExt cx="1493654" cy="3023109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83" name="群組 8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86" name="橢圓 8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等腰三角形 8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等腰三角形 8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手繪多邊形 8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群組 70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79" name="圓角矩形 7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圓角矩形 7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圓角矩形 72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圓角矩形 7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圓角矩形 7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4" name="圖片 2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541" y="942240"/>
              <a:ext cx="646859" cy="646859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10252703" y="297280"/>
            <a:ext cx="1911050" cy="3080094"/>
            <a:chOff x="10252703" y="297280"/>
            <a:chExt cx="1911050" cy="3080094"/>
          </a:xfrm>
        </p:grpSpPr>
        <p:grpSp>
          <p:nvGrpSpPr>
            <p:cNvPr id="319" name="群組 318"/>
            <p:cNvGrpSpPr/>
            <p:nvPr/>
          </p:nvGrpSpPr>
          <p:grpSpPr>
            <a:xfrm>
              <a:off x="10252703" y="297280"/>
              <a:ext cx="1493654" cy="3080094"/>
              <a:chOff x="10012544" y="2366540"/>
              <a:chExt cx="1493654" cy="3080094"/>
            </a:xfrm>
          </p:grpSpPr>
          <p:grpSp>
            <p:nvGrpSpPr>
              <p:cNvPr id="297" name="群組 296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298" name="群組 297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11" name="群組 310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14" name="橢圓 313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等腰三角形 314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等腰三角形 315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" name="手繪多邊形 311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等腰三角形 312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群組 298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07" name="圓角矩形 306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圓角矩形 307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圓角矩形 308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圓角矩形 309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0" name="圓角矩形 299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圓角矩形 300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圓角矩形 301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圓角矩形 302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橢圓 304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乘號 316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乘號 317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6" name="圖片 22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894" y="987841"/>
              <a:ext cx="646859" cy="646859"/>
            </a:xfrm>
            <a:prstGeom prst="rect">
              <a:avLst/>
            </a:prstGeom>
          </p:spPr>
        </p:pic>
      </p:grpSp>
      <p:grpSp>
        <p:nvGrpSpPr>
          <p:cNvPr id="26" name="群組 25"/>
          <p:cNvGrpSpPr/>
          <p:nvPr/>
        </p:nvGrpSpPr>
        <p:grpSpPr>
          <a:xfrm>
            <a:off x="409432" y="3604548"/>
            <a:ext cx="1883641" cy="3040371"/>
            <a:chOff x="409432" y="3604548"/>
            <a:chExt cx="1883641" cy="3040371"/>
          </a:xfrm>
        </p:grpSpPr>
        <p:grpSp>
          <p:nvGrpSpPr>
            <p:cNvPr id="193" name="群組 192"/>
            <p:cNvGrpSpPr/>
            <p:nvPr/>
          </p:nvGrpSpPr>
          <p:grpSpPr>
            <a:xfrm flipH="1">
              <a:off x="762458" y="3604548"/>
              <a:ext cx="1530615" cy="3040371"/>
              <a:chOff x="2025693" y="1502738"/>
              <a:chExt cx="1493654" cy="3080094"/>
            </a:xfrm>
          </p:grpSpPr>
          <p:grpSp>
            <p:nvGrpSpPr>
              <p:cNvPr id="194" name="群組 19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07" name="群組 20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10" name="橢圓 20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等腰三角形 21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等腰三角形 21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手繪多邊形 20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等腰三角形 20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203" name="圓角矩形 20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圓角矩形 20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圓角矩形 20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圓角矩形 20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圓角矩形 19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圓角矩形 19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8" name="圖片 2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32" y="4279811"/>
              <a:ext cx="646859" cy="646859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2556343" y="3548190"/>
            <a:ext cx="1865466" cy="3007936"/>
            <a:chOff x="2556343" y="3548190"/>
            <a:chExt cx="1865466" cy="3007936"/>
          </a:xfrm>
        </p:grpSpPr>
        <p:grpSp>
          <p:nvGrpSpPr>
            <p:cNvPr id="282" name="群組 281"/>
            <p:cNvGrpSpPr/>
            <p:nvPr/>
          </p:nvGrpSpPr>
          <p:grpSpPr>
            <a:xfrm flipH="1">
              <a:off x="2922625" y="3548190"/>
              <a:ext cx="1499184" cy="3007936"/>
              <a:chOff x="2025693" y="1502738"/>
              <a:chExt cx="1493654" cy="3080094"/>
            </a:xfrm>
          </p:grpSpPr>
          <p:grpSp>
            <p:nvGrpSpPr>
              <p:cNvPr id="284" name="群組 28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96" name="群組 295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343" name="橢圓 342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等腰三角形 351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等腰三角形 352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6" name="手繪多邊形 305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等腰三角形 331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5" name="群組 284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292" name="圓角矩形 29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圓角矩形 292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圓角矩形 293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圓角矩形 294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6" name="圓角矩形 28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圓角矩形 286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圓角矩形 28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圓角矩形 28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橢圓 28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橢圓 290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0" name="圖片 2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343" y="4205664"/>
              <a:ext cx="646859" cy="646859"/>
            </a:xfrm>
            <a:prstGeom prst="rect">
              <a:avLst/>
            </a:prstGeom>
          </p:spPr>
        </p:pic>
      </p:grpSp>
      <p:grpSp>
        <p:nvGrpSpPr>
          <p:cNvPr id="38" name="群組 37"/>
          <p:cNvGrpSpPr/>
          <p:nvPr/>
        </p:nvGrpSpPr>
        <p:grpSpPr>
          <a:xfrm>
            <a:off x="4906259" y="3590190"/>
            <a:ext cx="1878923" cy="2906675"/>
            <a:chOff x="4906259" y="3590190"/>
            <a:chExt cx="1878923" cy="2906675"/>
          </a:xfrm>
        </p:grpSpPr>
        <p:grpSp>
          <p:nvGrpSpPr>
            <p:cNvPr id="233" name="群組 232"/>
            <p:cNvGrpSpPr/>
            <p:nvPr/>
          </p:nvGrpSpPr>
          <p:grpSpPr>
            <a:xfrm flipH="1">
              <a:off x="5291528" y="3590190"/>
              <a:ext cx="1493654" cy="2906675"/>
              <a:chOff x="2025693" y="1502738"/>
              <a:chExt cx="1493654" cy="2906675"/>
            </a:xfrm>
          </p:grpSpPr>
          <p:grpSp>
            <p:nvGrpSpPr>
              <p:cNvPr id="234" name="群組 23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47" name="群組 24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50" name="橢圓 24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等腰三角形 25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等腰三角形 25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8" name="手繪多邊形 24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等腰三角形 24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243" name="圓角矩形 242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圓角矩形 243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圓角矩形 24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圓角矩形 245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圓角矩形 235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圓角矩形 236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圓角矩形 23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圓角矩形 23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2" name="圖片 2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6259" y="4279810"/>
              <a:ext cx="646859" cy="646859"/>
            </a:xfrm>
            <a:prstGeom prst="rect">
              <a:avLst/>
            </a:prstGeom>
          </p:spPr>
        </p:pic>
      </p:grpSp>
      <p:grpSp>
        <p:nvGrpSpPr>
          <p:cNvPr id="58" name="群組 57"/>
          <p:cNvGrpSpPr/>
          <p:nvPr/>
        </p:nvGrpSpPr>
        <p:grpSpPr>
          <a:xfrm>
            <a:off x="7366118" y="3680507"/>
            <a:ext cx="1867930" cy="3023109"/>
            <a:chOff x="7366118" y="3680507"/>
            <a:chExt cx="1867930" cy="3023109"/>
          </a:xfrm>
        </p:grpSpPr>
        <p:grpSp>
          <p:nvGrpSpPr>
            <p:cNvPr id="253" name="群組 252"/>
            <p:cNvGrpSpPr/>
            <p:nvPr/>
          </p:nvGrpSpPr>
          <p:grpSpPr>
            <a:xfrm flipH="1">
              <a:off x="7740394" y="3680507"/>
              <a:ext cx="1493654" cy="3023109"/>
              <a:chOff x="2025693" y="1502738"/>
              <a:chExt cx="1493654" cy="3023109"/>
            </a:xfrm>
          </p:grpSpPr>
          <p:grpSp>
            <p:nvGrpSpPr>
              <p:cNvPr id="254" name="群組 25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67" name="群組 26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70" name="橢圓 26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等腰三角形 27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等腰三角形 27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8" name="手繪多邊形 26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等腰三角形 26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群組 254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263" name="圓角矩形 26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圓角矩形 263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圓角矩形 264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圓角矩形 265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圓角矩形 25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橢圓 259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橢圓 260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2" name="圖片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6118" y="4379498"/>
              <a:ext cx="646859" cy="646859"/>
            </a:xfrm>
            <a:prstGeom prst="rect">
              <a:avLst/>
            </a:prstGeom>
          </p:spPr>
        </p:pic>
      </p:grpSp>
      <p:grpSp>
        <p:nvGrpSpPr>
          <p:cNvPr id="78" name="群組 77"/>
          <p:cNvGrpSpPr/>
          <p:nvPr/>
        </p:nvGrpSpPr>
        <p:grpSpPr>
          <a:xfrm>
            <a:off x="9643605" y="3621810"/>
            <a:ext cx="1873955" cy="3080094"/>
            <a:chOff x="9643605" y="3621810"/>
            <a:chExt cx="1873955" cy="3080094"/>
          </a:xfrm>
        </p:grpSpPr>
        <p:grpSp>
          <p:nvGrpSpPr>
            <p:cNvPr id="320" name="群組 319"/>
            <p:cNvGrpSpPr/>
            <p:nvPr/>
          </p:nvGrpSpPr>
          <p:grpSpPr>
            <a:xfrm flipH="1">
              <a:off x="10023906" y="3621810"/>
              <a:ext cx="1493654" cy="3080094"/>
              <a:chOff x="10012544" y="2366540"/>
              <a:chExt cx="1493654" cy="3080094"/>
            </a:xfrm>
          </p:grpSpPr>
          <p:grpSp>
            <p:nvGrpSpPr>
              <p:cNvPr id="321" name="群組 320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324" name="群組 323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37" name="群組 336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40" name="橢圓 339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等腰三角形 340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等腰三角形 341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38" name="手繪多邊形 337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等腰三角形 338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群組 324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33" name="圓角矩形 332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圓角矩形 333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圓角矩形 334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圓角矩形 335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6" name="圓角矩形 325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圓角矩形 326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圓角矩形 327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圓角矩形 328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橢圓 329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橢圓 330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乘號 321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乘號 322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2" name="圖片 26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605" y="4298556"/>
              <a:ext cx="646859" cy="646859"/>
            </a:xfrm>
            <a:prstGeom prst="rect">
              <a:avLst/>
            </a:prstGeom>
          </p:spPr>
        </p:pic>
      </p:grpSp>
      <p:pic>
        <p:nvPicPr>
          <p:cNvPr id="89" name="圖片 8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6200000">
            <a:off x="4655340" y="2607060"/>
            <a:ext cx="494051" cy="494051"/>
          </a:xfrm>
          <a:prstGeom prst="rect">
            <a:avLst/>
          </a:prstGeom>
        </p:spPr>
      </p:pic>
      <p:sp>
        <p:nvSpPr>
          <p:cNvPr id="273" name="文字方塊 272"/>
          <p:cNvSpPr txBox="1"/>
          <p:nvPr/>
        </p:nvSpPr>
        <p:spPr>
          <a:xfrm>
            <a:off x="-266297" y="6471755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5/ Article</a:t>
            </a:r>
          </a:p>
        </p:txBody>
      </p:sp>
    </p:spTree>
    <p:extLst>
      <p:ext uri="{BB962C8B-B14F-4D97-AF65-F5344CB8AC3E}">
        <p14:creationId xmlns:p14="http://schemas.microsoft.com/office/powerpoint/2010/main" val="167876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866743" y="333157"/>
            <a:ext cx="2143943" cy="2945203"/>
            <a:chOff x="866743" y="333157"/>
            <a:chExt cx="2143943" cy="2945203"/>
          </a:xfrm>
        </p:grpSpPr>
        <p:grpSp>
          <p:nvGrpSpPr>
            <p:cNvPr id="28" name="群組 27"/>
            <p:cNvGrpSpPr/>
            <p:nvPr/>
          </p:nvGrpSpPr>
          <p:grpSpPr>
            <a:xfrm>
              <a:off x="866743" y="333157"/>
              <a:ext cx="1472828" cy="2945203"/>
              <a:chOff x="2025693" y="1502738"/>
              <a:chExt cx="1493654" cy="308009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" name="群組 3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7" name="橢圓 6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等腰三角形 8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手繪多邊形 4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等腰三角形 5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12" name="圓角矩形 1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圓角矩形 17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圓角矩形 18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圓角矩形 19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圓角矩形 20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11553">
              <a:off x="2115455" y="895889"/>
              <a:ext cx="895231" cy="895231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3058246" y="333157"/>
            <a:ext cx="2060607" cy="3009727"/>
            <a:chOff x="3058246" y="333157"/>
            <a:chExt cx="2060607" cy="3009727"/>
          </a:xfrm>
        </p:grpSpPr>
        <p:grpSp>
          <p:nvGrpSpPr>
            <p:cNvPr id="29" name="群組 28"/>
            <p:cNvGrpSpPr/>
            <p:nvPr/>
          </p:nvGrpSpPr>
          <p:grpSpPr>
            <a:xfrm>
              <a:off x="3058246" y="333157"/>
              <a:ext cx="1396070" cy="3009727"/>
              <a:chOff x="2025693" y="1502738"/>
              <a:chExt cx="1493654" cy="3080094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3" name="群組 4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46" name="橢圓 4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等腰三角形 4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等腰三角形 4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手繪多邊形 4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等腰三角形 4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圓角矩形 3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圓角矩形 32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2" name="圖片 2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11553">
              <a:off x="4223622" y="941803"/>
              <a:ext cx="895231" cy="895231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5397923" y="333157"/>
            <a:ext cx="2149807" cy="2906675"/>
            <a:chOff x="5397923" y="333157"/>
            <a:chExt cx="2149807" cy="2906675"/>
          </a:xfrm>
        </p:grpSpPr>
        <p:grpSp>
          <p:nvGrpSpPr>
            <p:cNvPr id="49" name="群組 48"/>
            <p:cNvGrpSpPr/>
            <p:nvPr/>
          </p:nvGrpSpPr>
          <p:grpSpPr>
            <a:xfrm>
              <a:off x="5397923" y="333157"/>
              <a:ext cx="1493654" cy="2906675"/>
              <a:chOff x="2025693" y="1502738"/>
              <a:chExt cx="1493654" cy="2906675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63" name="群組 6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66" name="橢圓 6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等腰三角形 6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等腰三角形 6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手繪多邊形 6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59" name="圓角矩形 58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圓角矩形 59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圓角矩形 6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圓角矩形 61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圓角矩形 51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圓角矩形 5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2" name="圖片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11553">
              <a:off x="6652499" y="930753"/>
              <a:ext cx="895231" cy="895231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7865351" y="294291"/>
            <a:ext cx="2173209" cy="3023109"/>
            <a:chOff x="7865351" y="294291"/>
            <a:chExt cx="2173209" cy="3023109"/>
          </a:xfrm>
        </p:grpSpPr>
        <p:grpSp>
          <p:nvGrpSpPr>
            <p:cNvPr id="69" name="群組 68"/>
            <p:cNvGrpSpPr/>
            <p:nvPr/>
          </p:nvGrpSpPr>
          <p:grpSpPr>
            <a:xfrm>
              <a:off x="7865351" y="294291"/>
              <a:ext cx="1493654" cy="3023109"/>
              <a:chOff x="2025693" y="1502738"/>
              <a:chExt cx="1493654" cy="3023109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83" name="群組 8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86" name="橢圓 8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等腰三角形 8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等腰三角形 8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手繪多邊形 8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群組 70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79" name="圓角矩形 7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圓角矩形 7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圓角矩形 72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圓角矩形 7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圓角矩形 7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2" name="圖片 2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11553">
              <a:off x="9143329" y="895889"/>
              <a:ext cx="895231" cy="895231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10252703" y="297280"/>
            <a:ext cx="2177480" cy="3080094"/>
            <a:chOff x="10252703" y="297280"/>
            <a:chExt cx="2177480" cy="3080094"/>
          </a:xfrm>
        </p:grpSpPr>
        <p:grpSp>
          <p:nvGrpSpPr>
            <p:cNvPr id="319" name="群組 318"/>
            <p:cNvGrpSpPr/>
            <p:nvPr/>
          </p:nvGrpSpPr>
          <p:grpSpPr>
            <a:xfrm>
              <a:off x="10252703" y="297280"/>
              <a:ext cx="1493654" cy="3080094"/>
              <a:chOff x="10012544" y="2366540"/>
              <a:chExt cx="1493654" cy="3080094"/>
            </a:xfrm>
          </p:grpSpPr>
          <p:grpSp>
            <p:nvGrpSpPr>
              <p:cNvPr id="297" name="群組 296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298" name="群組 297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11" name="群組 310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14" name="橢圓 313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等腰三角形 314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等腰三角形 315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" name="手繪多邊形 311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等腰三角形 312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群組 298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07" name="圓角矩形 306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圓角矩形 307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圓角矩形 308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圓角矩形 309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0" name="圓角矩形 299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圓角矩形 300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圓角矩形 301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圓角矩形 302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橢圓 304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乘號 316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乘號 317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5" name="圖片 27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11553">
              <a:off x="11534952" y="901940"/>
              <a:ext cx="895231" cy="895231"/>
            </a:xfrm>
            <a:prstGeom prst="rect">
              <a:avLst/>
            </a:prstGeom>
          </p:spPr>
        </p:pic>
      </p:grpSp>
      <p:grpSp>
        <p:nvGrpSpPr>
          <p:cNvPr id="26" name="群組 25"/>
          <p:cNvGrpSpPr/>
          <p:nvPr/>
        </p:nvGrpSpPr>
        <p:grpSpPr>
          <a:xfrm>
            <a:off x="76970" y="3604548"/>
            <a:ext cx="2216103" cy="3040371"/>
            <a:chOff x="76970" y="3604548"/>
            <a:chExt cx="2216103" cy="3040371"/>
          </a:xfrm>
        </p:grpSpPr>
        <p:grpSp>
          <p:nvGrpSpPr>
            <p:cNvPr id="193" name="群組 192"/>
            <p:cNvGrpSpPr/>
            <p:nvPr/>
          </p:nvGrpSpPr>
          <p:grpSpPr>
            <a:xfrm flipH="1">
              <a:off x="762458" y="3604548"/>
              <a:ext cx="1530615" cy="3040371"/>
              <a:chOff x="2025693" y="1502738"/>
              <a:chExt cx="1493654" cy="3080094"/>
            </a:xfrm>
          </p:grpSpPr>
          <p:grpSp>
            <p:nvGrpSpPr>
              <p:cNvPr id="194" name="群組 19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07" name="群組 20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10" name="橢圓 20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等腰三角形 21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等腰三角形 21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手繪多邊形 20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等腰三角形 20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203" name="圓角矩形 20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圓角矩形 20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圓角矩形 20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圓角矩形 20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圓角矩形 19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圓角矩形 19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6" name="圖片 2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88447" flipH="1">
              <a:off x="76970" y="4210914"/>
              <a:ext cx="895231" cy="895231"/>
            </a:xfrm>
            <a:prstGeom prst="rect">
              <a:avLst/>
            </a:prstGeom>
          </p:spPr>
        </p:pic>
      </p:grpSp>
      <p:grpSp>
        <p:nvGrpSpPr>
          <p:cNvPr id="89" name="群組 88"/>
          <p:cNvGrpSpPr/>
          <p:nvPr/>
        </p:nvGrpSpPr>
        <p:grpSpPr>
          <a:xfrm>
            <a:off x="2167884" y="3623522"/>
            <a:ext cx="2122358" cy="3032899"/>
            <a:chOff x="2167884" y="3623522"/>
            <a:chExt cx="2122358" cy="3032899"/>
          </a:xfrm>
        </p:grpSpPr>
        <p:grpSp>
          <p:nvGrpSpPr>
            <p:cNvPr id="213" name="群組 212"/>
            <p:cNvGrpSpPr/>
            <p:nvPr/>
          </p:nvGrpSpPr>
          <p:grpSpPr>
            <a:xfrm flipH="1">
              <a:off x="2848202" y="3623522"/>
              <a:ext cx="1442040" cy="3032899"/>
              <a:chOff x="2025693" y="1502738"/>
              <a:chExt cx="1493654" cy="3080094"/>
            </a:xfrm>
          </p:grpSpPr>
          <p:grpSp>
            <p:nvGrpSpPr>
              <p:cNvPr id="214" name="群組 21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27" name="群組 22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30" name="橢圓 22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等腰三角形 23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等腰三角形 23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8" name="手繪多邊形 22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等腰三角形 22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群組 214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223" name="圓角矩形 22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圓角矩形 22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圓角矩形 22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圓角矩形 225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6" name="圓角矩形 21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圓角矩形 216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圓角矩形 21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橢圓 21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橢圓 220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7" name="圖片 2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88447" flipH="1">
              <a:off x="2167884" y="4226136"/>
              <a:ext cx="895231" cy="895231"/>
            </a:xfrm>
            <a:prstGeom prst="rect">
              <a:avLst/>
            </a:prstGeom>
          </p:spPr>
        </p:pic>
      </p:grpSp>
      <p:grpSp>
        <p:nvGrpSpPr>
          <p:cNvPr id="90" name="群組 89"/>
          <p:cNvGrpSpPr/>
          <p:nvPr/>
        </p:nvGrpSpPr>
        <p:grpSpPr>
          <a:xfrm>
            <a:off x="4607981" y="3590190"/>
            <a:ext cx="2177201" cy="2906675"/>
            <a:chOff x="4607981" y="3590190"/>
            <a:chExt cx="2177201" cy="2906675"/>
          </a:xfrm>
        </p:grpSpPr>
        <p:grpSp>
          <p:nvGrpSpPr>
            <p:cNvPr id="233" name="群組 232"/>
            <p:cNvGrpSpPr/>
            <p:nvPr/>
          </p:nvGrpSpPr>
          <p:grpSpPr>
            <a:xfrm flipH="1">
              <a:off x="5291528" y="3590190"/>
              <a:ext cx="1493654" cy="2906675"/>
              <a:chOff x="2025693" y="1502738"/>
              <a:chExt cx="1493654" cy="2906675"/>
            </a:xfrm>
          </p:grpSpPr>
          <p:grpSp>
            <p:nvGrpSpPr>
              <p:cNvPr id="234" name="群組 23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47" name="群組 24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50" name="橢圓 24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等腰三角形 25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等腰三角形 25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8" name="手繪多邊形 24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等腰三角形 24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243" name="圓角矩形 242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圓角矩形 243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圓角矩形 24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圓角矩形 245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圓角矩形 235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圓角矩形 236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圓角矩形 23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圓角矩形 23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8" name="圖片 2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88447" flipH="1">
              <a:off x="4607981" y="4207033"/>
              <a:ext cx="895231" cy="895231"/>
            </a:xfrm>
            <a:prstGeom prst="rect">
              <a:avLst/>
            </a:prstGeom>
          </p:spPr>
        </p:pic>
      </p:grpSp>
      <p:grpSp>
        <p:nvGrpSpPr>
          <p:cNvPr id="91" name="群組 90"/>
          <p:cNvGrpSpPr/>
          <p:nvPr/>
        </p:nvGrpSpPr>
        <p:grpSpPr>
          <a:xfrm>
            <a:off x="7060458" y="3680507"/>
            <a:ext cx="2173590" cy="3023109"/>
            <a:chOff x="7060458" y="3680507"/>
            <a:chExt cx="2173590" cy="3023109"/>
          </a:xfrm>
        </p:grpSpPr>
        <p:grpSp>
          <p:nvGrpSpPr>
            <p:cNvPr id="253" name="群組 252"/>
            <p:cNvGrpSpPr/>
            <p:nvPr/>
          </p:nvGrpSpPr>
          <p:grpSpPr>
            <a:xfrm flipH="1">
              <a:off x="7740394" y="3680507"/>
              <a:ext cx="1493654" cy="3023109"/>
              <a:chOff x="2025693" y="1502738"/>
              <a:chExt cx="1493654" cy="3023109"/>
            </a:xfrm>
          </p:grpSpPr>
          <p:grpSp>
            <p:nvGrpSpPr>
              <p:cNvPr id="254" name="群組 25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67" name="群組 26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70" name="橢圓 26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等腰三角形 27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等腰三角形 27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8" name="手繪多邊形 26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等腰三角形 26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群組 254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263" name="圓角矩形 26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圓角矩形 263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圓角矩形 264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圓角矩形 265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圓角矩形 25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橢圓 259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橢圓 260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9" name="圖片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88447" flipH="1">
              <a:off x="7060458" y="4289476"/>
              <a:ext cx="895231" cy="895231"/>
            </a:xfrm>
            <a:prstGeom prst="rect">
              <a:avLst/>
            </a:prstGeom>
          </p:spPr>
        </p:pic>
      </p:grpSp>
      <p:grpSp>
        <p:nvGrpSpPr>
          <p:cNvPr id="92" name="群組 91"/>
          <p:cNvGrpSpPr/>
          <p:nvPr/>
        </p:nvGrpSpPr>
        <p:grpSpPr>
          <a:xfrm>
            <a:off x="9310026" y="3621810"/>
            <a:ext cx="2207534" cy="3080094"/>
            <a:chOff x="9310026" y="3621810"/>
            <a:chExt cx="2207534" cy="3080094"/>
          </a:xfrm>
        </p:grpSpPr>
        <p:grpSp>
          <p:nvGrpSpPr>
            <p:cNvPr id="320" name="群組 319"/>
            <p:cNvGrpSpPr/>
            <p:nvPr/>
          </p:nvGrpSpPr>
          <p:grpSpPr>
            <a:xfrm flipH="1">
              <a:off x="10023906" y="3621810"/>
              <a:ext cx="1493654" cy="3080094"/>
              <a:chOff x="10012544" y="2366540"/>
              <a:chExt cx="1493654" cy="3080094"/>
            </a:xfrm>
          </p:grpSpPr>
          <p:grpSp>
            <p:nvGrpSpPr>
              <p:cNvPr id="321" name="群組 320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324" name="群組 323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37" name="群組 336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40" name="橢圓 339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等腰三角形 340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等腰三角形 341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38" name="手繪多邊形 337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等腰三角形 338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群組 324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33" name="圓角矩形 332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圓角矩形 333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圓角矩形 334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圓角矩形 335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6" name="圓角矩形 325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圓角矩形 326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圓角矩形 327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圓角矩形 328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橢圓 329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橢圓 330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乘號 321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乘號 322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0" name="圖片 27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88447" flipH="1">
              <a:off x="9310026" y="4226137"/>
              <a:ext cx="895231" cy="895231"/>
            </a:xfrm>
            <a:prstGeom prst="rect">
              <a:avLst/>
            </a:prstGeom>
          </p:spPr>
        </p:pic>
      </p:grpSp>
      <p:pic>
        <p:nvPicPr>
          <p:cNvPr id="281" name="圖片 28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41496" b="80150"/>
          <a:stretch/>
        </p:blipFill>
        <p:spPr>
          <a:xfrm rot="4211553">
            <a:off x="4556627" y="2621701"/>
            <a:ext cx="513516" cy="269917"/>
          </a:xfrm>
          <a:prstGeom prst="rect">
            <a:avLst/>
          </a:prstGeom>
        </p:spPr>
      </p:pic>
      <p:sp>
        <p:nvSpPr>
          <p:cNvPr id="282" name="文字方塊 281"/>
          <p:cNvSpPr txBox="1"/>
          <p:nvPr/>
        </p:nvSpPr>
        <p:spPr>
          <a:xfrm>
            <a:off x="-447438" y="6430157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6/ Li</a:t>
            </a:r>
          </a:p>
        </p:txBody>
      </p:sp>
    </p:spTree>
    <p:extLst>
      <p:ext uri="{BB962C8B-B14F-4D97-AF65-F5344CB8AC3E}">
        <p14:creationId xmlns:p14="http://schemas.microsoft.com/office/powerpoint/2010/main" val="5337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圓角矩形 11"/>
          <p:cNvSpPr/>
          <p:nvPr/>
        </p:nvSpPr>
        <p:spPr>
          <a:xfrm>
            <a:off x="763630" y="427668"/>
            <a:ext cx="10560045" cy="600503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圓角矩形 13"/>
          <p:cNvSpPr/>
          <p:nvPr/>
        </p:nvSpPr>
        <p:spPr>
          <a:xfrm>
            <a:off x="4762758" y="792868"/>
            <a:ext cx="2392325" cy="8612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03720" y="974576"/>
            <a:ext cx="17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Heavy" panose="020B0903020102020204" pitchFamily="34" charset="0"/>
                <a:ea typeface="Noto Sans CJK KR Black" panose="020B0A00000000000000" pitchFamily="34" charset="-128"/>
              </a:rPr>
              <a:t>RULE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579234" y="1758718"/>
            <a:ext cx="17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Heavy" panose="020B0903020102020204" pitchFamily="34" charset="0"/>
                <a:ea typeface="Noto Sans CJK KR Black" panose="020B0A00000000000000" pitchFamily="34" charset="-128"/>
              </a:rPr>
              <a:t>Player1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2962758" y="24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圓角矩形 17"/>
          <p:cNvSpPr/>
          <p:nvPr/>
        </p:nvSpPr>
        <p:spPr>
          <a:xfrm>
            <a:off x="2962758" y="33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圓角矩形 18"/>
          <p:cNvSpPr/>
          <p:nvPr/>
        </p:nvSpPr>
        <p:spPr>
          <a:xfrm>
            <a:off x="3862758" y="33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圓角矩形 19"/>
          <p:cNvSpPr/>
          <p:nvPr/>
        </p:nvSpPr>
        <p:spPr>
          <a:xfrm>
            <a:off x="2062758" y="33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3176155" y="2658718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Franklin Gothic Heavy" panose="020B0903020102020204" pitchFamily="34" charset="0"/>
                <a:ea typeface="Noto Sans CJK KR Black" panose="020B0A00000000000000" pitchFamily="34" charset="-128"/>
              </a:rPr>
              <a:t>W</a:t>
            </a:r>
          </a:p>
        </p:txBody>
      </p:sp>
      <p:sp>
        <p:nvSpPr>
          <p:cNvPr id="21" name="矩形 20"/>
          <p:cNvSpPr/>
          <p:nvPr/>
        </p:nvSpPr>
        <p:spPr>
          <a:xfrm>
            <a:off x="2318634" y="3534020"/>
            <a:ext cx="388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A</a:t>
            </a:r>
          </a:p>
        </p:txBody>
      </p:sp>
      <p:sp>
        <p:nvSpPr>
          <p:cNvPr id="22" name="矩形 21"/>
          <p:cNvSpPr/>
          <p:nvPr/>
        </p:nvSpPr>
        <p:spPr>
          <a:xfrm>
            <a:off x="3218634" y="3548051"/>
            <a:ext cx="388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S</a:t>
            </a:r>
          </a:p>
        </p:txBody>
      </p:sp>
      <p:sp>
        <p:nvSpPr>
          <p:cNvPr id="23" name="矩形 22"/>
          <p:cNvSpPr/>
          <p:nvPr/>
        </p:nvSpPr>
        <p:spPr>
          <a:xfrm>
            <a:off x="4092377" y="3548051"/>
            <a:ext cx="409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D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3859879" y="4448051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4099116" y="4681249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C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7968120" y="24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圓角矩形 26"/>
          <p:cNvSpPr/>
          <p:nvPr/>
        </p:nvSpPr>
        <p:spPr>
          <a:xfrm>
            <a:off x="7968120" y="33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圓角矩形 27"/>
          <p:cNvSpPr/>
          <p:nvPr/>
        </p:nvSpPr>
        <p:spPr>
          <a:xfrm>
            <a:off x="8868120" y="33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圓角矩形 28"/>
          <p:cNvSpPr/>
          <p:nvPr/>
        </p:nvSpPr>
        <p:spPr>
          <a:xfrm>
            <a:off x="7068120" y="3314853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8272086" y="2658718"/>
            <a:ext cx="292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I</a:t>
            </a:r>
          </a:p>
        </p:txBody>
      </p:sp>
      <p:sp>
        <p:nvSpPr>
          <p:cNvPr id="31" name="矩形 30"/>
          <p:cNvSpPr/>
          <p:nvPr/>
        </p:nvSpPr>
        <p:spPr>
          <a:xfrm>
            <a:off x="7335216" y="3534020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J</a:t>
            </a:r>
          </a:p>
        </p:txBody>
      </p:sp>
      <p:sp>
        <p:nvSpPr>
          <p:cNvPr id="32" name="矩形 31"/>
          <p:cNvSpPr/>
          <p:nvPr/>
        </p:nvSpPr>
        <p:spPr>
          <a:xfrm>
            <a:off x="8216782" y="3548051"/>
            <a:ext cx="402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K</a:t>
            </a:r>
          </a:p>
        </p:txBody>
      </p:sp>
      <p:sp>
        <p:nvSpPr>
          <p:cNvPr id="33" name="矩形 32"/>
          <p:cNvSpPr/>
          <p:nvPr/>
        </p:nvSpPr>
        <p:spPr>
          <a:xfrm>
            <a:off x="9117777" y="3548051"/>
            <a:ext cx="369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L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8865241" y="4448051"/>
            <a:ext cx="900000" cy="90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9153369" y="4681249"/>
            <a:ext cx="292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.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7562919" y="1758718"/>
            <a:ext cx="17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Heavy" panose="020B0903020102020204" pitchFamily="34" charset="0"/>
                <a:ea typeface="Noto Sans CJK KR Black" panose="020B0A00000000000000" pitchFamily="34" charset="-128"/>
              </a:rPr>
              <a:t>Player2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5123004" y="3548050"/>
            <a:ext cx="17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Move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188452" y="4667218"/>
            <a:ext cx="17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Shoot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5188452" y="5739103"/>
            <a:ext cx="1710400" cy="475575"/>
            <a:chOff x="5188452" y="5739103"/>
            <a:chExt cx="1710400" cy="475575"/>
          </a:xfrm>
        </p:grpSpPr>
        <p:sp>
          <p:nvSpPr>
            <p:cNvPr id="11" name="圓角矩形 10"/>
            <p:cNvSpPr/>
            <p:nvPr/>
          </p:nvSpPr>
          <p:spPr>
            <a:xfrm>
              <a:off x="5453231" y="5739103"/>
              <a:ext cx="1180842" cy="47557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188452" y="5789168"/>
              <a:ext cx="171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Noto Sans CJK KR Black" panose="020B0A00000000000000" pitchFamily="34" charset="-128"/>
                  <a:ea typeface="Noto Sans CJK KR Black" panose="020B0A00000000000000" pitchFamily="34" charset="-128"/>
                </a:rPr>
                <a:t>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53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圓角矩形 10"/>
          <p:cNvSpPr/>
          <p:nvPr/>
        </p:nvSpPr>
        <p:spPr>
          <a:xfrm>
            <a:off x="1451202" y="1268671"/>
            <a:ext cx="2160000" cy="216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676002" y="2984359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1/ </a:t>
            </a:r>
            <a:r>
              <a:rPr lang="en-US" dirty="0" err="1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Yeh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4920960" y="1273102"/>
            <a:ext cx="2160000" cy="216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145760" y="2988790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2/ David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8390718" y="1268671"/>
            <a:ext cx="2160000" cy="216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615518" y="2984359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3/ Yang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1454422" y="3989379"/>
            <a:ext cx="2160000" cy="216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679222" y="5705067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4/ Huang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4920960" y="3989379"/>
            <a:ext cx="2160000" cy="216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145760" y="5705067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5/ Article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8387498" y="3989379"/>
            <a:ext cx="2160000" cy="21600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612298" y="5705067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6/ Li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702851" y="6329895"/>
            <a:ext cx="678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Player1: David			Player2: Article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2580873" y="398316"/>
            <a:ext cx="678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Choose the character by number 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1886015" y="1509827"/>
            <a:ext cx="1122999" cy="1399552"/>
            <a:chOff x="1886015" y="1509827"/>
            <a:chExt cx="1122999" cy="1399552"/>
          </a:xfrm>
        </p:grpSpPr>
        <p:grpSp>
          <p:nvGrpSpPr>
            <p:cNvPr id="9" name="群組 8"/>
            <p:cNvGrpSpPr/>
            <p:nvPr/>
          </p:nvGrpSpPr>
          <p:grpSpPr>
            <a:xfrm>
              <a:off x="2021580" y="1509827"/>
              <a:ext cx="987434" cy="1399552"/>
              <a:chOff x="2021580" y="1403497"/>
              <a:chExt cx="987434" cy="1399552"/>
            </a:xfrm>
          </p:grpSpPr>
          <p:sp>
            <p:nvSpPr>
              <p:cNvPr id="2" name="橢圓 1"/>
              <p:cNvSpPr/>
              <p:nvPr/>
            </p:nvSpPr>
            <p:spPr>
              <a:xfrm>
                <a:off x="2052083" y="1403497"/>
                <a:ext cx="956931" cy="9448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等腰三角形 2"/>
              <p:cNvSpPr/>
              <p:nvPr/>
            </p:nvSpPr>
            <p:spPr>
              <a:xfrm>
                <a:off x="2234317" y="2072889"/>
                <a:ext cx="604299" cy="73016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>
                <a:off x="2021580" y="2106572"/>
                <a:ext cx="192797" cy="280705"/>
              </a:xfrm>
              <a:prstGeom prst="triangle">
                <a:avLst>
                  <a:gd name="adj" fmla="val 1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手繪多邊形 42"/>
            <p:cNvSpPr/>
            <p:nvPr/>
          </p:nvSpPr>
          <p:spPr>
            <a:xfrm>
              <a:off x="2091266" y="1596463"/>
              <a:ext cx="800100" cy="194734"/>
            </a:xfrm>
            <a:custGeom>
              <a:avLst/>
              <a:gdLst>
                <a:gd name="connsiteX0" fmla="*/ 80434 w 800100"/>
                <a:gd name="connsiteY0" fmla="*/ 93134 h 194734"/>
                <a:gd name="connsiteX1" fmla="*/ 698500 w 800100"/>
                <a:gd name="connsiteY1" fmla="*/ 0 h 194734"/>
                <a:gd name="connsiteX2" fmla="*/ 800100 w 800100"/>
                <a:gd name="connsiteY2" fmla="*/ 71967 h 194734"/>
                <a:gd name="connsiteX3" fmla="*/ 0 w 800100"/>
                <a:gd name="connsiteY3" fmla="*/ 194734 h 194734"/>
                <a:gd name="connsiteX4" fmla="*/ 80434 w 800100"/>
                <a:gd name="connsiteY4" fmla="*/ 93134 h 1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194734">
                  <a:moveTo>
                    <a:pt x="80434" y="93134"/>
                  </a:moveTo>
                  <a:lnTo>
                    <a:pt x="698500" y="0"/>
                  </a:lnTo>
                  <a:lnTo>
                    <a:pt x="800100" y="71967"/>
                  </a:lnTo>
                  <a:lnTo>
                    <a:pt x="0" y="194734"/>
                  </a:lnTo>
                  <a:lnTo>
                    <a:pt x="80434" y="93134"/>
                  </a:lnTo>
                  <a:close/>
                </a:path>
              </a:pathLst>
            </a:custGeom>
            <a:solidFill>
              <a:srgbClr val="2D2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等腰三角形 49"/>
            <p:cNvSpPr/>
            <p:nvPr/>
          </p:nvSpPr>
          <p:spPr>
            <a:xfrm rot="19678024">
              <a:off x="1886015" y="1688687"/>
              <a:ext cx="271131" cy="139003"/>
            </a:xfrm>
            <a:prstGeom prst="triangle">
              <a:avLst>
                <a:gd name="adj" fmla="val 11973"/>
              </a:avLst>
            </a:prstGeom>
            <a:solidFill>
              <a:srgbClr val="2D2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336913" y="1509827"/>
            <a:ext cx="1108432" cy="1399552"/>
            <a:chOff x="5336913" y="1509827"/>
            <a:chExt cx="1108432" cy="1399552"/>
          </a:xfrm>
        </p:grpSpPr>
        <p:grpSp>
          <p:nvGrpSpPr>
            <p:cNvPr id="27" name="群組 26"/>
            <p:cNvGrpSpPr/>
            <p:nvPr/>
          </p:nvGrpSpPr>
          <p:grpSpPr>
            <a:xfrm>
              <a:off x="5488414" y="1509827"/>
              <a:ext cx="956931" cy="1399552"/>
              <a:chOff x="2052083" y="1403497"/>
              <a:chExt cx="956931" cy="1399552"/>
            </a:xfrm>
          </p:grpSpPr>
          <p:sp>
            <p:nvSpPr>
              <p:cNvPr id="28" name="橢圓 27"/>
              <p:cNvSpPr/>
              <p:nvPr/>
            </p:nvSpPr>
            <p:spPr>
              <a:xfrm>
                <a:off x="2052083" y="1403497"/>
                <a:ext cx="956931" cy="9448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>
                <a:off x="2234317" y="2072889"/>
                <a:ext cx="604299" cy="73016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手繪多邊形 43"/>
            <p:cNvSpPr/>
            <p:nvPr/>
          </p:nvSpPr>
          <p:spPr>
            <a:xfrm>
              <a:off x="5532571" y="1601766"/>
              <a:ext cx="800100" cy="194734"/>
            </a:xfrm>
            <a:custGeom>
              <a:avLst/>
              <a:gdLst>
                <a:gd name="connsiteX0" fmla="*/ 80434 w 800100"/>
                <a:gd name="connsiteY0" fmla="*/ 93134 h 194734"/>
                <a:gd name="connsiteX1" fmla="*/ 698500 w 800100"/>
                <a:gd name="connsiteY1" fmla="*/ 0 h 194734"/>
                <a:gd name="connsiteX2" fmla="*/ 800100 w 800100"/>
                <a:gd name="connsiteY2" fmla="*/ 71967 h 194734"/>
                <a:gd name="connsiteX3" fmla="*/ 0 w 800100"/>
                <a:gd name="connsiteY3" fmla="*/ 194734 h 194734"/>
                <a:gd name="connsiteX4" fmla="*/ 80434 w 800100"/>
                <a:gd name="connsiteY4" fmla="*/ 93134 h 1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194734">
                  <a:moveTo>
                    <a:pt x="80434" y="93134"/>
                  </a:moveTo>
                  <a:lnTo>
                    <a:pt x="698500" y="0"/>
                  </a:lnTo>
                  <a:lnTo>
                    <a:pt x="800100" y="71967"/>
                  </a:lnTo>
                  <a:lnTo>
                    <a:pt x="0" y="194734"/>
                  </a:lnTo>
                  <a:lnTo>
                    <a:pt x="80434" y="93134"/>
                  </a:lnTo>
                  <a:close/>
                </a:path>
              </a:pathLst>
            </a:custGeom>
            <a:solidFill>
              <a:srgbClr val="2D2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等腰三角形 50"/>
            <p:cNvSpPr/>
            <p:nvPr/>
          </p:nvSpPr>
          <p:spPr>
            <a:xfrm rot="19678024">
              <a:off x="5336913" y="1688687"/>
              <a:ext cx="271131" cy="139003"/>
            </a:xfrm>
            <a:prstGeom prst="triangle">
              <a:avLst>
                <a:gd name="adj" fmla="val 11973"/>
              </a:avLst>
            </a:prstGeom>
            <a:solidFill>
              <a:srgbClr val="2D2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807405" y="4240083"/>
            <a:ext cx="1138557" cy="1399552"/>
            <a:chOff x="8807405" y="4240083"/>
            <a:chExt cx="1138557" cy="1399552"/>
          </a:xfrm>
        </p:grpSpPr>
        <p:grpSp>
          <p:nvGrpSpPr>
            <p:cNvPr id="40" name="群組 39"/>
            <p:cNvGrpSpPr/>
            <p:nvPr/>
          </p:nvGrpSpPr>
          <p:grpSpPr>
            <a:xfrm>
              <a:off x="8989031" y="4240083"/>
              <a:ext cx="956931" cy="1399552"/>
              <a:chOff x="2052083" y="1403497"/>
              <a:chExt cx="956931" cy="1399552"/>
            </a:xfrm>
          </p:grpSpPr>
          <p:sp>
            <p:nvSpPr>
              <p:cNvPr id="41" name="橢圓 40"/>
              <p:cNvSpPr/>
              <p:nvPr/>
            </p:nvSpPr>
            <p:spPr>
              <a:xfrm>
                <a:off x="2052083" y="1403497"/>
                <a:ext cx="956931" cy="9448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2234317" y="2072889"/>
                <a:ext cx="604299" cy="73016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手繪多邊形 44"/>
            <p:cNvSpPr/>
            <p:nvPr/>
          </p:nvSpPr>
          <p:spPr>
            <a:xfrm>
              <a:off x="9027055" y="4334922"/>
              <a:ext cx="800100" cy="194734"/>
            </a:xfrm>
            <a:custGeom>
              <a:avLst/>
              <a:gdLst>
                <a:gd name="connsiteX0" fmla="*/ 80434 w 800100"/>
                <a:gd name="connsiteY0" fmla="*/ 93134 h 194734"/>
                <a:gd name="connsiteX1" fmla="*/ 698500 w 800100"/>
                <a:gd name="connsiteY1" fmla="*/ 0 h 194734"/>
                <a:gd name="connsiteX2" fmla="*/ 800100 w 800100"/>
                <a:gd name="connsiteY2" fmla="*/ 71967 h 194734"/>
                <a:gd name="connsiteX3" fmla="*/ 0 w 800100"/>
                <a:gd name="connsiteY3" fmla="*/ 194734 h 194734"/>
                <a:gd name="connsiteX4" fmla="*/ 80434 w 800100"/>
                <a:gd name="connsiteY4" fmla="*/ 93134 h 1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194734">
                  <a:moveTo>
                    <a:pt x="80434" y="93134"/>
                  </a:moveTo>
                  <a:lnTo>
                    <a:pt x="698500" y="0"/>
                  </a:lnTo>
                  <a:lnTo>
                    <a:pt x="800100" y="71967"/>
                  </a:lnTo>
                  <a:lnTo>
                    <a:pt x="0" y="194734"/>
                  </a:lnTo>
                  <a:lnTo>
                    <a:pt x="80434" y="93134"/>
                  </a:lnTo>
                  <a:close/>
                </a:path>
              </a:pathLst>
            </a:custGeom>
            <a:solidFill>
              <a:srgbClr val="2D2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等腰三角形 51"/>
            <p:cNvSpPr/>
            <p:nvPr/>
          </p:nvSpPr>
          <p:spPr>
            <a:xfrm rot="19678024">
              <a:off x="8807405" y="4445223"/>
              <a:ext cx="271131" cy="139003"/>
            </a:xfrm>
            <a:prstGeom prst="triangle">
              <a:avLst>
                <a:gd name="adj" fmla="val 11973"/>
              </a:avLst>
            </a:prstGeom>
            <a:solidFill>
              <a:srgbClr val="2D2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1897505" y="4243131"/>
            <a:ext cx="1111509" cy="1399552"/>
            <a:chOff x="1897505" y="4243131"/>
            <a:chExt cx="1111509" cy="1399552"/>
          </a:xfrm>
        </p:grpSpPr>
        <p:grpSp>
          <p:nvGrpSpPr>
            <p:cNvPr id="34" name="群組 33"/>
            <p:cNvGrpSpPr/>
            <p:nvPr/>
          </p:nvGrpSpPr>
          <p:grpSpPr>
            <a:xfrm>
              <a:off x="2052083" y="4243131"/>
              <a:ext cx="956931" cy="1399552"/>
              <a:chOff x="2052083" y="1403497"/>
              <a:chExt cx="956931" cy="1399552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2052083" y="1403497"/>
                <a:ext cx="956931" cy="9448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2234317" y="2072889"/>
                <a:ext cx="604299" cy="73016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手繪多邊形 46"/>
            <p:cNvSpPr/>
            <p:nvPr/>
          </p:nvSpPr>
          <p:spPr>
            <a:xfrm>
              <a:off x="2088213" y="4316211"/>
              <a:ext cx="800100" cy="194734"/>
            </a:xfrm>
            <a:custGeom>
              <a:avLst/>
              <a:gdLst>
                <a:gd name="connsiteX0" fmla="*/ 80434 w 800100"/>
                <a:gd name="connsiteY0" fmla="*/ 93134 h 194734"/>
                <a:gd name="connsiteX1" fmla="*/ 698500 w 800100"/>
                <a:gd name="connsiteY1" fmla="*/ 0 h 194734"/>
                <a:gd name="connsiteX2" fmla="*/ 800100 w 800100"/>
                <a:gd name="connsiteY2" fmla="*/ 71967 h 194734"/>
                <a:gd name="connsiteX3" fmla="*/ 0 w 800100"/>
                <a:gd name="connsiteY3" fmla="*/ 194734 h 194734"/>
                <a:gd name="connsiteX4" fmla="*/ 80434 w 800100"/>
                <a:gd name="connsiteY4" fmla="*/ 93134 h 1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194734">
                  <a:moveTo>
                    <a:pt x="80434" y="93134"/>
                  </a:moveTo>
                  <a:lnTo>
                    <a:pt x="698500" y="0"/>
                  </a:lnTo>
                  <a:lnTo>
                    <a:pt x="800100" y="71967"/>
                  </a:lnTo>
                  <a:lnTo>
                    <a:pt x="0" y="194734"/>
                  </a:lnTo>
                  <a:lnTo>
                    <a:pt x="80434" y="9313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等腰三角形 54"/>
            <p:cNvSpPr/>
            <p:nvPr/>
          </p:nvSpPr>
          <p:spPr>
            <a:xfrm rot="19678024">
              <a:off x="1897505" y="4407150"/>
              <a:ext cx="271131" cy="139003"/>
            </a:xfrm>
            <a:prstGeom prst="triangle">
              <a:avLst>
                <a:gd name="adj" fmla="val 1197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823434" y="1513126"/>
            <a:ext cx="1122529" cy="1399552"/>
            <a:chOff x="8823434" y="1513126"/>
            <a:chExt cx="1122529" cy="1399552"/>
          </a:xfrm>
        </p:grpSpPr>
        <p:grpSp>
          <p:nvGrpSpPr>
            <p:cNvPr id="31" name="群組 30"/>
            <p:cNvGrpSpPr/>
            <p:nvPr/>
          </p:nvGrpSpPr>
          <p:grpSpPr>
            <a:xfrm>
              <a:off x="8989032" y="1513126"/>
              <a:ext cx="956931" cy="1399552"/>
              <a:chOff x="2052083" y="1403497"/>
              <a:chExt cx="956931" cy="1399552"/>
            </a:xfrm>
          </p:grpSpPr>
          <p:sp>
            <p:nvSpPr>
              <p:cNvPr id="32" name="橢圓 31"/>
              <p:cNvSpPr/>
              <p:nvPr/>
            </p:nvSpPr>
            <p:spPr>
              <a:xfrm>
                <a:off x="2052083" y="1403497"/>
                <a:ext cx="956931" cy="9448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2234317" y="2072889"/>
                <a:ext cx="604299" cy="73016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手繪多邊形 45"/>
            <p:cNvSpPr/>
            <p:nvPr/>
          </p:nvSpPr>
          <p:spPr>
            <a:xfrm>
              <a:off x="9018060" y="1584247"/>
              <a:ext cx="800100" cy="194734"/>
            </a:xfrm>
            <a:custGeom>
              <a:avLst/>
              <a:gdLst>
                <a:gd name="connsiteX0" fmla="*/ 80434 w 800100"/>
                <a:gd name="connsiteY0" fmla="*/ 93134 h 194734"/>
                <a:gd name="connsiteX1" fmla="*/ 698500 w 800100"/>
                <a:gd name="connsiteY1" fmla="*/ 0 h 194734"/>
                <a:gd name="connsiteX2" fmla="*/ 800100 w 800100"/>
                <a:gd name="connsiteY2" fmla="*/ 71967 h 194734"/>
                <a:gd name="connsiteX3" fmla="*/ 0 w 800100"/>
                <a:gd name="connsiteY3" fmla="*/ 194734 h 194734"/>
                <a:gd name="connsiteX4" fmla="*/ 80434 w 800100"/>
                <a:gd name="connsiteY4" fmla="*/ 93134 h 1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194734">
                  <a:moveTo>
                    <a:pt x="80434" y="93134"/>
                  </a:moveTo>
                  <a:lnTo>
                    <a:pt x="698500" y="0"/>
                  </a:lnTo>
                  <a:lnTo>
                    <a:pt x="800100" y="71967"/>
                  </a:lnTo>
                  <a:lnTo>
                    <a:pt x="0" y="194734"/>
                  </a:lnTo>
                  <a:lnTo>
                    <a:pt x="80434" y="9313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等腰三角形 55"/>
            <p:cNvSpPr/>
            <p:nvPr/>
          </p:nvSpPr>
          <p:spPr>
            <a:xfrm rot="19678024">
              <a:off x="8823434" y="1686456"/>
              <a:ext cx="271131" cy="119429"/>
            </a:xfrm>
            <a:prstGeom prst="triangle">
              <a:avLst>
                <a:gd name="adj" fmla="val 1197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5367916" y="4243131"/>
            <a:ext cx="1111509" cy="1399552"/>
            <a:chOff x="5367916" y="4243131"/>
            <a:chExt cx="1111509" cy="1399552"/>
          </a:xfrm>
        </p:grpSpPr>
        <p:grpSp>
          <p:nvGrpSpPr>
            <p:cNvPr id="37" name="群組 36"/>
            <p:cNvGrpSpPr/>
            <p:nvPr/>
          </p:nvGrpSpPr>
          <p:grpSpPr>
            <a:xfrm>
              <a:off x="5522494" y="4243131"/>
              <a:ext cx="956931" cy="1399552"/>
              <a:chOff x="2052083" y="1403497"/>
              <a:chExt cx="956931" cy="1399552"/>
            </a:xfrm>
          </p:grpSpPr>
          <p:sp>
            <p:nvSpPr>
              <p:cNvPr id="38" name="橢圓 37"/>
              <p:cNvSpPr/>
              <p:nvPr/>
            </p:nvSpPr>
            <p:spPr>
              <a:xfrm>
                <a:off x="2052083" y="1403497"/>
                <a:ext cx="956931" cy="9448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>
                <a:off x="2234317" y="2072889"/>
                <a:ext cx="604299" cy="73016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手繪多邊形 47"/>
            <p:cNvSpPr/>
            <p:nvPr/>
          </p:nvSpPr>
          <p:spPr>
            <a:xfrm>
              <a:off x="5549618" y="4319428"/>
              <a:ext cx="800100" cy="194734"/>
            </a:xfrm>
            <a:custGeom>
              <a:avLst/>
              <a:gdLst>
                <a:gd name="connsiteX0" fmla="*/ 80434 w 800100"/>
                <a:gd name="connsiteY0" fmla="*/ 93134 h 194734"/>
                <a:gd name="connsiteX1" fmla="*/ 698500 w 800100"/>
                <a:gd name="connsiteY1" fmla="*/ 0 h 194734"/>
                <a:gd name="connsiteX2" fmla="*/ 800100 w 800100"/>
                <a:gd name="connsiteY2" fmla="*/ 71967 h 194734"/>
                <a:gd name="connsiteX3" fmla="*/ 0 w 800100"/>
                <a:gd name="connsiteY3" fmla="*/ 194734 h 194734"/>
                <a:gd name="connsiteX4" fmla="*/ 80434 w 800100"/>
                <a:gd name="connsiteY4" fmla="*/ 93134 h 19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194734">
                  <a:moveTo>
                    <a:pt x="80434" y="93134"/>
                  </a:moveTo>
                  <a:lnTo>
                    <a:pt x="698500" y="0"/>
                  </a:lnTo>
                  <a:lnTo>
                    <a:pt x="800100" y="71967"/>
                  </a:lnTo>
                  <a:lnTo>
                    <a:pt x="0" y="194734"/>
                  </a:lnTo>
                  <a:lnTo>
                    <a:pt x="80434" y="9313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等腰三角形 56"/>
            <p:cNvSpPr/>
            <p:nvPr/>
          </p:nvSpPr>
          <p:spPr>
            <a:xfrm rot="19678024">
              <a:off x="5367916" y="4407149"/>
              <a:ext cx="271131" cy="139003"/>
            </a:xfrm>
            <a:prstGeom prst="triangle">
              <a:avLst>
                <a:gd name="adj" fmla="val 1197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44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5016000" y="254831"/>
            <a:ext cx="2160000" cy="1170075"/>
            <a:chOff x="5118100" y="254831"/>
            <a:chExt cx="2160000" cy="1170075"/>
          </a:xfrm>
        </p:grpSpPr>
        <p:sp>
          <p:nvSpPr>
            <p:cNvPr id="20" name="圓角矩形 19"/>
            <p:cNvSpPr/>
            <p:nvPr/>
          </p:nvSpPr>
          <p:spPr>
            <a:xfrm>
              <a:off x="5118100" y="254831"/>
              <a:ext cx="2160000" cy="1170075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42900" y="414122"/>
              <a:ext cx="171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Noto Sans CJK KR Black" panose="020B0A00000000000000" pitchFamily="34" charset="-128"/>
                  <a:ea typeface="Noto Sans CJK KR Black" panose="020B0A00000000000000" pitchFamily="34" charset="-128"/>
                </a:rPr>
                <a:t>TIME</a:t>
              </a: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80617">
            <a:off x="1638300" y="4019887"/>
            <a:ext cx="3429000" cy="3429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782300" y="4019887"/>
            <a:ext cx="3429000" cy="3429000"/>
          </a:xfrm>
          <a:prstGeom prst="rect">
            <a:avLst/>
          </a:prstGeom>
        </p:spPr>
      </p:pic>
      <p:sp>
        <p:nvSpPr>
          <p:cNvPr id="27" name="圓角矩形 26"/>
          <p:cNvSpPr/>
          <p:nvPr/>
        </p:nvSpPr>
        <p:spPr>
          <a:xfrm>
            <a:off x="7176000" y="618033"/>
            <a:ext cx="3784100" cy="423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圓角矩形 28"/>
          <p:cNvSpPr/>
          <p:nvPr/>
        </p:nvSpPr>
        <p:spPr>
          <a:xfrm>
            <a:off x="1231900" y="618032"/>
            <a:ext cx="3784100" cy="423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2F13F5-B275-F3DD-8D15-173E59A47A3C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13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 rot="21262093">
            <a:off x="2163096" y="1986060"/>
            <a:ext cx="7865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GAME OVER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763630" y="427668"/>
            <a:ext cx="10560045" cy="600503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/>
          <p:cNvSpPr txBox="1"/>
          <p:nvPr/>
        </p:nvSpPr>
        <p:spPr>
          <a:xfrm rot="21240772">
            <a:off x="2702850" y="4042390"/>
            <a:ext cx="678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Player1 wins!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488835" y="3232467"/>
            <a:ext cx="2211433" cy="3083900"/>
            <a:chOff x="8781689" y="2621836"/>
            <a:chExt cx="2902570" cy="4056542"/>
          </a:xfrm>
          <a:solidFill>
            <a:schemeClr val="tx1"/>
          </a:solidFill>
        </p:grpSpPr>
        <p:sp>
          <p:nvSpPr>
            <p:cNvPr id="9" name="橢圓 8"/>
            <p:cNvSpPr/>
            <p:nvPr/>
          </p:nvSpPr>
          <p:spPr>
            <a:xfrm>
              <a:off x="9648358" y="3090672"/>
              <a:ext cx="788117" cy="76809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972192" y="3315742"/>
              <a:ext cx="464283" cy="1700539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圓角矩形 6"/>
            <p:cNvSpPr/>
            <p:nvPr/>
          </p:nvSpPr>
          <p:spPr>
            <a:xfrm rot="19719331">
              <a:off x="10090277" y="3703419"/>
              <a:ext cx="1130511" cy="161350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圓角矩形 6"/>
            <p:cNvSpPr/>
            <p:nvPr/>
          </p:nvSpPr>
          <p:spPr>
            <a:xfrm rot="10099376">
              <a:off x="9114903" y="4021065"/>
              <a:ext cx="897535" cy="136837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圓角矩形 6"/>
            <p:cNvSpPr/>
            <p:nvPr/>
          </p:nvSpPr>
          <p:spPr>
            <a:xfrm rot="3874895">
              <a:off x="8650264" y="3782926"/>
              <a:ext cx="791338" cy="163507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  <a:gd name="connsiteX0" fmla="*/ 0 w 1130512"/>
                <a:gd name="connsiteY0" fmla="*/ 39564 h 169547"/>
                <a:gd name="connsiteX1" fmla="*/ 19625 w 1130512"/>
                <a:gd name="connsiteY1" fmla="*/ 19939 h 169547"/>
                <a:gd name="connsiteX2" fmla="*/ 1126347 w 1130512"/>
                <a:gd name="connsiteY2" fmla="*/ 0 h 169547"/>
                <a:gd name="connsiteX3" fmla="*/ 1123448 w 1130512"/>
                <a:gd name="connsiteY3" fmla="*/ 39564 h 169547"/>
                <a:gd name="connsiteX4" fmla="*/ 1123448 w 1130512"/>
                <a:gd name="connsiteY4" fmla="*/ 118062 h 169547"/>
                <a:gd name="connsiteX5" fmla="*/ 1114945 w 1130512"/>
                <a:gd name="connsiteY5" fmla="*/ 161350 h 169547"/>
                <a:gd name="connsiteX6" fmla="*/ 48271 w 1130512"/>
                <a:gd name="connsiteY6" fmla="*/ 169547 h 169547"/>
                <a:gd name="connsiteX7" fmla="*/ 0 w 1130512"/>
                <a:gd name="connsiteY7" fmla="*/ 118062 h 169547"/>
                <a:gd name="connsiteX8" fmla="*/ 0 w 1130512"/>
                <a:gd name="connsiteY8" fmla="*/ 39564 h 169547"/>
                <a:gd name="connsiteX0" fmla="*/ 0 w 1123660"/>
                <a:gd name="connsiteY0" fmla="*/ 35617 h 165600"/>
                <a:gd name="connsiteX1" fmla="*/ 19625 w 1123660"/>
                <a:gd name="connsiteY1" fmla="*/ 15992 h 165600"/>
                <a:gd name="connsiteX2" fmla="*/ 1108993 w 1123660"/>
                <a:gd name="connsiteY2" fmla="*/ 0 h 165600"/>
                <a:gd name="connsiteX3" fmla="*/ 1123448 w 1123660"/>
                <a:gd name="connsiteY3" fmla="*/ 35617 h 165600"/>
                <a:gd name="connsiteX4" fmla="*/ 1123448 w 1123660"/>
                <a:gd name="connsiteY4" fmla="*/ 114115 h 165600"/>
                <a:gd name="connsiteX5" fmla="*/ 1114945 w 1123660"/>
                <a:gd name="connsiteY5" fmla="*/ 157403 h 165600"/>
                <a:gd name="connsiteX6" fmla="*/ 48271 w 1123660"/>
                <a:gd name="connsiteY6" fmla="*/ 165600 h 165600"/>
                <a:gd name="connsiteX7" fmla="*/ 0 w 1123660"/>
                <a:gd name="connsiteY7" fmla="*/ 114115 h 165600"/>
                <a:gd name="connsiteX8" fmla="*/ 0 w 1123660"/>
                <a:gd name="connsiteY8" fmla="*/ 35617 h 165600"/>
                <a:gd name="connsiteX0" fmla="*/ 0 w 1129946"/>
                <a:gd name="connsiteY0" fmla="*/ 19625 h 149608"/>
                <a:gd name="connsiteX1" fmla="*/ 19625 w 1129946"/>
                <a:gd name="connsiteY1" fmla="*/ 0 h 149608"/>
                <a:gd name="connsiteX2" fmla="*/ 1125637 w 1129946"/>
                <a:gd name="connsiteY2" fmla="*/ 5155 h 149608"/>
                <a:gd name="connsiteX3" fmla="*/ 1123448 w 1129946"/>
                <a:gd name="connsiteY3" fmla="*/ 19625 h 149608"/>
                <a:gd name="connsiteX4" fmla="*/ 1123448 w 1129946"/>
                <a:gd name="connsiteY4" fmla="*/ 98123 h 149608"/>
                <a:gd name="connsiteX5" fmla="*/ 1114945 w 1129946"/>
                <a:gd name="connsiteY5" fmla="*/ 141411 h 149608"/>
                <a:gd name="connsiteX6" fmla="*/ 48271 w 1129946"/>
                <a:gd name="connsiteY6" fmla="*/ 149608 h 149608"/>
                <a:gd name="connsiteX7" fmla="*/ 0 w 1129946"/>
                <a:gd name="connsiteY7" fmla="*/ 98123 h 149608"/>
                <a:gd name="connsiteX8" fmla="*/ 0 w 1129946"/>
                <a:gd name="connsiteY8" fmla="*/ 19625 h 149608"/>
                <a:gd name="connsiteX0" fmla="*/ 0 w 1139948"/>
                <a:gd name="connsiteY0" fmla="*/ 19625 h 149608"/>
                <a:gd name="connsiteX1" fmla="*/ 19625 w 1139948"/>
                <a:gd name="connsiteY1" fmla="*/ 0 h 149608"/>
                <a:gd name="connsiteX2" fmla="*/ 1125637 w 1139948"/>
                <a:gd name="connsiteY2" fmla="*/ 5155 h 149608"/>
                <a:gd name="connsiteX3" fmla="*/ 1139947 w 1139948"/>
                <a:gd name="connsiteY3" fmla="*/ 36130 h 149608"/>
                <a:gd name="connsiteX4" fmla="*/ 1123448 w 1139948"/>
                <a:gd name="connsiteY4" fmla="*/ 98123 h 149608"/>
                <a:gd name="connsiteX5" fmla="*/ 1114945 w 1139948"/>
                <a:gd name="connsiteY5" fmla="*/ 141411 h 149608"/>
                <a:gd name="connsiteX6" fmla="*/ 48271 w 1139948"/>
                <a:gd name="connsiteY6" fmla="*/ 149608 h 149608"/>
                <a:gd name="connsiteX7" fmla="*/ 0 w 1139948"/>
                <a:gd name="connsiteY7" fmla="*/ 98123 h 149608"/>
                <a:gd name="connsiteX8" fmla="*/ 0 w 1139948"/>
                <a:gd name="connsiteY8" fmla="*/ 19625 h 149608"/>
                <a:gd name="connsiteX0" fmla="*/ 0 w 1142356"/>
                <a:gd name="connsiteY0" fmla="*/ 19625 h 149608"/>
                <a:gd name="connsiteX1" fmla="*/ 19625 w 1142356"/>
                <a:gd name="connsiteY1" fmla="*/ 0 h 149608"/>
                <a:gd name="connsiteX2" fmla="*/ 1136414 w 1142356"/>
                <a:gd name="connsiteY2" fmla="*/ 24519 h 149608"/>
                <a:gd name="connsiteX3" fmla="*/ 1139947 w 1142356"/>
                <a:gd name="connsiteY3" fmla="*/ 36130 h 149608"/>
                <a:gd name="connsiteX4" fmla="*/ 1123448 w 1142356"/>
                <a:gd name="connsiteY4" fmla="*/ 98123 h 149608"/>
                <a:gd name="connsiteX5" fmla="*/ 1114945 w 1142356"/>
                <a:gd name="connsiteY5" fmla="*/ 141411 h 149608"/>
                <a:gd name="connsiteX6" fmla="*/ 48271 w 1142356"/>
                <a:gd name="connsiteY6" fmla="*/ 149608 h 149608"/>
                <a:gd name="connsiteX7" fmla="*/ 0 w 1142356"/>
                <a:gd name="connsiteY7" fmla="*/ 98123 h 149608"/>
                <a:gd name="connsiteX8" fmla="*/ 0 w 1142356"/>
                <a:gd name="connsiteY8" fmla="*/ 19625 h 149608"/>
                <a:gd name="connsiteX0" fmla="*/ 0 w 1141312"/>
                <a:gd name="connsiteY0" fmla="*/ 19625 h 149608"/>
                <a:gd name="connsiteX1" fmla="*/ 19625 w 1141312"/>
                <a:gd name="connsiteY1" fmla="*/ 0 h 149608"/>
                <a:gd name="connsiteX2" fmla="*/ 1136414 w 1141312"/>
                <a:gd name="connsiteY2" fmla="*/ 24519 h 149608"/>
                <a:gd name="connsiteX3" fmla="*/ 1136723 w 1141312"/>
                <a:gd name="connsiteY3" fmla="*/ 25956 h 149608"/>
                <a:gd name="connsiteX4" fmla="*/ 1123448 w 1141312"/>
                <a:gd name="connsiteY4" fmla="*/ 98123 h 149608"/>
                <a:gd name="connsiteX5" fmla="*/ 1114945 w 1141312"/>
                <a:gd name="connsiteY5" fmla="*/ 141411 h 149608"/>
                <a:gd name="connsiteX6" fmla="*/ 48271 w 1141312"/>
                <a:gd name="connsiteY6" fmla="*/ 149608 h 149608"/>
                <a:gd name="connsiteX7" fmla="*/ 0 w 1141312"/>
                <a:gd name="connsiteY7" fmla="*/ 98123 h 149608"/>
                <a:gd name="connsiteX8" fmla="*/ 0 w 1141312"/>
                <a:gd name="connsiteY8" fmla="*/ 19625 h 14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312" h="149608">
                  <a:moveTo>
                    <a:pt x="0" y="19625"/>
                  </a:moveTo>
                  <a:cubicBezTo>
                    <a:pt x="0" y="8786"/>
                    <a:pt x="8786" y="0"/>
                    <a:pt x="19625" y="0"/>
                  </a:cubicBezTo>
                  <a:lnTo>
                    <a:pt x="1136414" y="24519"/>
                  </a:lnTo>
                  <a:cubicBezTo>
                    <a:pt x="1147253" y="24519"/>
                    <a:pt x="1136723" y="15117"/>
                    <a:pt x="1136723" y="25956"/>
                  </a:cubicBezTo>
                  <a:lnTo>
                    <a:pt x="1123448" y="98123"/>
                  </a:lnTo>
                  <a:cubicBezTo>
                    <a:pt x="1123448" y="108962"/>
                    <a:pt x="1125784" y="141411"/>
                    <a:pt x="1114945" y="141411"/>
                  </a:cubicBezTo>
                  <a:lnTo>
                    <a:pt x="48271" y="149608"/>
                  </a:lnTo>
                  <a:cubicBezTo>
                    <a:pt x="37432" y="149608"/>
                    <a:pt x="0" y="108962"/>
                    <a:pt x="0" y="98123"/>
                  </a:cubicBezTo>
                  <a:lnTo>
                    <a:pt x="0" y="196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8781689" y="3394529"/>
              <a:ext cx="243591" cy="2387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圓角矩形 6"/>
            <p:cNvSpPr/>
            <p:nvPr/>
          </p:nvSpPr>
          <p:spPr>
            <a:xfrm rot="5400000">
              <a:off x="10733760" y="3084199"/>
              <a:ext cx="791338" cy="139750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  <a:gd name="connsiteX0" fmla="*/ 0 w 1130512"/>
                <a:gd name="connsiteY0" fmla="*/ 39564 h 169547"/>
                <a:gd name="connsiteX1" fmla="*/ 19625 w 1130512"/>
                <a:gd name="connsiteY1" fmla="*/ 19939 h 169547"/>
                <a:gd name="connsiteX2" fmla="*/ 1126347 w 1130512"/>
                <a:gd name="connsiteY2" fmla="*/ 0 h 169547"/>
                <a:gd name="connsiteX3" fmla="*/ 1123448 w 1130512"/>
                <a:gd name="connsiteY3" fmla="*/ 39564 h 169547"/>
                <a:gd name="connsiteX4" fmla="*/ 1123448 w 1130512"/>
                <a:gd name="connsiteY4" fmla="*/ 118062 h 169547"/>
                <a:gd name="connsiteX5" fmla="*/ 1114945 w 1130512"/>
                <a:gd name="connsiteY5" fmla="*/ 161350 h 169547"/>
                <a:gd name="connsiteX6" fmla="*/ 48271 w 1130512"/>
                <a:gd name="connsiteY6" fmla="*/ 169547 h 169547"/>
                <a:gd name="connsiteX7" fmla="*/ 0 w 1130512"/>
                <a:gd name="connsiteY7" fmla="*/ 118062 h 169547"/>
                <a:gd name="connsiteX8" fmla="*/ 0 w 1130512"/>
                <a:gd name="connsiteY8" fmla="*/ 39564 h 169547"/>
                <a:gd name="connsiteX0" fmla="*/ 0 w 1123660"/>
                <a:gd name="connsiteY0" fmla="*/ 35617 h 165600"/>
                <a:gd name="connsiteX1" fmla="*/ 19625 w 1123660"/>
                <a:gd name="connsiteY1" fmla="*/ 15992 h 165600"/>
                <a:gd name="connsiteX2" fmla="*/ 1108993 w 1123660"/>
                <a:gd name="connsiteY2" fmla="*/ 0 h 165600"/>
                <a:gd name="connsiteX3" fmla="*/ 1123448 w 1123660"/>
                <a:gd name="connsiteY3" fmla="*/ 35617 h 165600"/>
                <a:gd name="connsiteX4" fmla="*/ 1123448 w 1123660"/>
                <a:gd name="connsiteY4" fmla="*/ 114115 h 165600"/>
                <a:gd name="connsiteX5" fmla="*/ 1114945 w 1123660"/>
                <a:gd name="connsiteY5" fmla="*/ 157403 h 165600"/>
                <a:gd name="connsiteX6" fmla="*/ 48271 w 1123660"/>
                <a:gd name="connsiteY6" fmla="*/ 165600 h 165600"/>
                <a:gd name="connsiteX7" fmla="*/ 0 w 1123660"/>
                <a:gd name="connsiteY7" fmla="*/ 114115 h 165600"/>
                <a:gd name="connsiteX8" fmla="*/ 0 w 1123660"/>
                <a:gd name="connsiteY8" fmla="*/ 35617 h 165600"/>
                <a:gd name="connsiteX0" fmla="*/ 0 w 1129946"/>
                <a:gd name="connsiteY0" fmla="*/ 19625 h 149608"/>
                <a:gd name="connsiteX1" fmla="*/ 19625 w 1129946"/>
                <a:gd name="connsiteY1" fmla="*/ 0 h 149608"/>
                <a:gd name="connsiteX2" fmla="*/ 1125637 w 1129946"/>
                <a:gd name="connsiteY2" fmla="*/ 5155 h 149608"/>
                <a:gd name="connsiteX3" fmla="*/ 1123448 w 1129946"/>
                <a:gd name="connsiteY3" fmla="*/ 19625 h 149608"/>
                <a:gd name="connsiteX4" fmla="*/ 1123448 w 1129946"/>
                <a:gd name="connsiteY4" fmla="*/ 98123 h 149608"/>
                <a:gd name="connsiteX5" fmla="*/ 1114945 w 1129946"/>
                <a:gd name="connsiteY5" fmla="*/ 141411 h 149608"/>
                <a:gd name="connsiteX6" fmla="*/ 48271 w 1129946"/>
                <a:gd name="connsiteY6" fmla="*/ 149608 h 149608"/>
                <a:gd name="connsiteX7" fmla="*/ 0 w 1129946"/>
                <a:gd name="connsiteY7" fmla="*/ 98123 h 149608"/>
                <a:gd name="connsiteX8" fmla="*/ 0 w 1129946"/>
                <a:gd name="connsiteY8" fmla="*/ 19625 h 149608"/>
                <a:gd name="connsiteX0" fmla="*/ 0 w 1139948"/>
                <a:gd name="connsiteY0" fmla="*/ 19625 h 149608"/>
                <a:gd name="connsiteX1" fmla="*/ 19625 w 1139948"/>
                <a:gd name="connsiteY1" fmla="*/ 0 h 149608"/>
                <a:gd name="connsiteX2" fmla="*/ 1125637 w 1139948"/>
                <a:gd name="connsiteY2" fmla="*/ 5155 h 149608"/>
                <a:gd name="connsiteX3" fmla="*/ 1139947 w 1139948"/>
                <a:gd name="connsiteY3" fmla="*/ 36130 h 149608"/>
                <a:gd name="connsiteX4" fmla="*/ 1123448 w 1139948"/>
                <a:gd name="connsiteY4" fmla="*/ 98123 h 149608"/>
                <a:gd name="connsiteX5" fmla="*/ 1114945 w 1139948"/>
                <a:gd name="connsiteY5" fmla="*/ 141411 h 149608"/>
                <a:gd name="connsiteX6" fmla="*/ 48271 w 1139948"/>
                <a:gd name="connsiteY6" fmla="*/ 149608 h 149608"/>
                <a:gd name="connsiteX7" fmla="*/ 0 w 1139948"/>
                <a:gd name="connsiteY7" fmla="*/ 98123 h 149608"/>
                <a:gd name="connsiteX8" fmla="*/ 0 w 1139948"/>
                <a:gd name="connsiteY8" fmla="*/ 19625 h 149608"/>
                <a:gd name="connsiteX0" fmla="*/ 0 w 1142356"/>
                <a:gd name="connsiteY0" fmla="*/ 19625 h 149608"/>
                <a:gd name="connsiteX1" fmla="*/ 19625 w 1142356"/>
                <a:gd name="connsiteY1" fmla="*/ 0 h 149608"/>
                <a:gd name="connsiteX2" fmla="*/ 1136414 w 1142356"/>
                <a:gd name="connsiteY2" fmla="*/ 24519 h 149608"/>
                <a:gd name="connsiteX3" fmla="*/ 1139947 w 1142356"/>
                <a:gd name="connsiteY3" fmla="*/ 36130 h 149608"/>
                <a:gd name="connsiteX4" fmla="*/ 1123448 w 1142356"/>
                <a:gd name="connsiteY4" fmla="*/ 98123 h 149608"/>
                <a:gd name="connsiteX5" fmla="*/ 1114945 w 1142356"/>
                <a:gd name="connsiteY5" fmla="*/ 141411 h 149608"/>
                <a:gd name="connsiteX6" fmla="*/ 48271 w 1142356"/>
                <a:gd name="connsiteY6" fmla="*/ 149608 h 149608"/>
                <a:gd name="connsiteX7" fmla="*/ 0 w 1142356"/>
                <a:gd name="connsiteY7" fmla="*/ 98123 h 149608"/>
                <a:gd name="connsiteX8" fmla="*/ 0 w 1142356"/>
                <a:gd name="connsiteY8" fmla="*/ 19625 h 149608"/>
                <a:gd name="connsiteX0" fmla="*/ 0 w 1141312"/>
                <a:gd name="connsiteY0" fmla="*/ 19625 h 149608"/>
                <a:gd name="connsiteX1" fmla="*/ 19625 w 1141312"/>
                <a:gd name="connsiteY1" fmla="*/ 0 h 149608"/>
                <a:gd name="connsiteX2" fmla="*/ 1136414 w 1141312"/>
                <a:gd name="connsiteY2" fmla="*/ 24519 h 149608"/>
                <a:gd name="connsiteX3" fmla="*/ 1136723 w 1141312"/>
                <a:gd name="connsiteY3" fmla="*/ 25956 h 149608"/>
                <a:gd name="connsiteX4" fmla="*/ 1123448 w 1141312"/>
                <a:gd name="connsiteY4" fmla="*/ 98123 h 149608"/>
                <a:gd name="connsiteX5" fmla="*/ 1114945 w 1141312"/>
                <a:gd name="connsiteY5" fmla="*/ 141411 h 149608"/>
                <a:gd name="connsiteX6" fmla="*/ 48271 w 1141312"/>
                <a:gd name="connsiteY6" fmla="*/ 149608 h 149608"/>
                <a:gd name="connsiteX7" fmla="*/ 0 w 1141312"/>
                <a:gd name="connsiteY7" fmla="*/ 98123 h 149608"/>
                <a:gd name="connsiteX8" fmla="*/ 0 w 1141312"/>
                <a:gd name="connsiteY8" fmla="*/ 19625 h 14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312" h="149608">
                  <a:moveTo>
                    <a:pt x="0" y="19625"/>
                  </a:moveTo>
                  <a:cubicBezTo>
                    <a:pt x="0" y="8786"/>
                    <a:pt x="8786" y="0"/>
                    <a:pt x="19625" y="0"/>
                  </a:cubicBezTo>
                  <a:lnTo>
                    <a:pt x="1136414" y="24519"/>
                  </a:lnTo>
                  <a:cubicBezTo>
                    <a:pt x="1147253" y="24519"/>
                    <a:pt x="1136723" y="15117"/>
                    <a:pt x="1136723" y="25956"/>
                  </a:cubicBezTo>
                  <a:lnTo>
                    <a:pt x="1123448" y="98123"/>
                  </a:lnTo>
                  <a:cubicBezTo>
                    <a:pt x="1123448" y="108962"/>
                    <a:pt x="1125784" y="141411"/>
                    <a:pt x="1114945" y="141411"/>
                  </a:cubicBezTo>
                  <a:lnTo>
                    <a:pt x="48271" y="149608"/>
                  </a:lnTo>
                  <a:cubicBezTo>
                    <a:pt x="37432" y="149608"/>
                    <a:pt x="0" y="108962"/>
                    <a:pt x="0" y="98123"/>
                  </a:cubicBezTo>
                  <a:lnTo>
                    <a:pt x="0" y="19625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11007633" y="2621836"/>
              <a:ext cx="243591" cy="2387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圓角矩形 6"/>
            <p:cNvSpPr/>
            <p:nvPr/>
          </p:nvSpPr>
          <p:spPr>
            <a:xfrm rot="4603458">
              <a:off x="8729718" y="5779678"/>
              <a:ext cx="1554269" cy="176940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圓角矩形 6"/>
            <p:cNvSpPr/>
            <p:nvPr/>
          </p:nvSpPr>
          <p:spPr>
            <a:xfrm rot="1548318">
              <a:off x="10548796" y="6039321"/>
              <a:ext cx="1135463" cy="143841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圓角矩形 6"/>
            <p:cNvSpPr/>
            <p:nvPr/>
          </p:nvSpPr>
          <p:spPr>
            <a:xfrm rot="10226031">
              <a:off x="9299194" y="5022790"/>
              <a:ext cx="996017" cy="157295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  <a:gd name="connsiteX0" fmla="*/ 341 w 1130853"/>
                <a:gd name="connsiteY0" fmla="*/ 82089 h 203875"/>
                <a:gd name="connsiteX1" fmla="*/ 8318 w 1130853"/>
                <a:gd name="connsiteY1" fmla="*/ 0 h 203875"/>
                <a:gd name="connsiteX2" fmla="*/ 1126688 w 1130853"/>
                <a:gd name="connsiteY2" fmla="*/ 42525 h 203875"/>
                <a:gd name="connsiteX3" fmla="*/ 1123789 w 1130853"/>
                <a:gd name="connsiteY3" fmla="*/ 82089 h 203875"/>
                <a:gd name="connsiteX4" fmla="*/ 1123789 w 1130853"/>
                <a:gd name="connsiteY4" fmla="*/ 160587 h 203875"/>
                <a:gd name="connsiteX5" fmla="*/ 1115286 w 1130853"/>
                <a:gd name="connsiteY5" fmla="*/ 203875 h 203875"/>
                <a:gd name="connsiteX6" fmla="*/ 19966 w 1130853"/>
                <a:gd name="connsiteY6" fmla="*/ 180212 h 203875"/>
                <a:gd name="connsiteX7" fmla="*/ 341 w 1130853"/>
                <a:gd name="connsiteY7" fmla="*/ 160587 h 203875"/>
                <a:gd name="connsiteX8" fmla="*/ 341 w 1130853"/>
                <a:gd name="connsiteY8" fmla="*/ 82089 h 20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853" h="203875">
                  <a:moveTo>
                    <a:pt x="341" y="82089"/>
                  </a:moveTo>
                  <a:cubicBezTo>
                    <a:pt x="341" y="71250"/>
                    <a:pt x="-2521" y="0"/>
                    <a:pt x="8318" y="0"/>
                  </a:cubicBezTo>
                  <a:cubicBezTo>
                    <a:pt x="369717" y="0"/>
                    <a:pt x="765289" y="42525"/>
                    <a:pt x="1126688" y="42525"/>
                  </a:cubicBezTo>
                  <a:cubicBezTo>
                    <a:pt x="1137527" y="42525"/>
                    <a:pt x="1123789" y="71250"/>
                    <a:pt x="1123789" y="82089"/>
                  </a:cubicBezTo>
                  <a:lnTo>
                    <a:pt x="1123789" y="160587"/>
                  </a:lnTo>
                  <a:cubicBezTo>
                    <a:pt x="1123789" y="171426"/>
                    <a:pt x="1126125" y="203875"/>
                    <a:pt x="1115286" y="203875"/>
                  </a:cubicBezTo>
                  <a:lnTo>
                    <a:pt x="19966" y="180212"/>
                  </a:lnTo>
                  <a:cubicBezTo>
                    <a:pt x="9127" y="180212"/>
                    <a:pt x="341" y="171426"/>
                    <a:pt x="341" y="160587"/>
                  </a:cubicBezTo>
                  <a:lnTo>
                    <a:pt x="341" y="82089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9573669" y="6509872"/>
              <a:ext cx="197748" cy="1685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1500439" y="6238157"/>
              <a:ext cx="177383" cy="184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圓角矩形 6"/>
            <p:cNvSpPr/>
            <p:nvPr/>
          </p:nvSpPr>
          <p:spPr>
            <a:xfrm rot="15092033">
              <a:off x="9897629" y="5276324"/>
              <a:ext cx="1135463" cy="164912"/>
            </a:xfrm>
            <a:custGeom>
              <a:avLst/>
              <a:gdLst>
                <a:gd name="connsiteX0" fmla="*/ 0 w 1123448"/>
                <a:gd name="connsiteY0" fmla="*/ 19625 h 117748"/>
                <a:gd name="connsiteX1" fmla="*/ 19625 w 1123448"/>
                <a:gd name="connsiteY1" fmla="*/ 0 h 117748"/>
                <a:gd name="connsiteX2" fmla="*/ 1103823 w 1123448"/>
                <a:gd name="connsiteY2" fmla="*/ 0 h 117748"/>
                <a:gd name="connsiteX3" fmla="*/ 1123448 w 1123448"/>
                <a:gd name="connsiteY3" fmla="*/ 19625 h 117748"/>
                <a:gd name="connsiteX4" fmla="*/ 1123448 w 1123448"/>
                <a:gd name="connsiteY4" fmla="*/ 98123 h 117748"/>
                <a:gd name="connsiteX5" fmla="*/ 1103823 w 1123448"/>
                <a:gd name="connsiteY5" fmla="*/ 117748 h 117748"/>
                <a:gd name="connsiteX6" fmla="*/ 19625 w 1123448"/>
                <a:gd name="connsiteY6" fmla="*/ 117748 h 117748"/>
                <a:gd name="connsiteX7" fmla="*/ 0 w 1123448"/>
                <a:gd name="connsiteY7" fmla="*/ 98123 h 117748"/>
                <a:gd name="connsiteX8" fmla="*/ 0 w 1123448"/>
                <a:gd name="connsiteY8" fmla="*/ 19625 h 117748"/>
                <a:gd name="connsiteX0" fmla="*/ 0 w 1130512"/>
                <a:gd name="connsiteY0" fmla="*/ 39564 h 137687"/>
                <a:gd name="connsiteX1" fmla="*/ 19625 w 1130512"/>
                <a:gd name="connsiteY1" fmla="*/ 19939 h 137687"/>
                <a:gd name="connsiteX2" fmla="*/ 1126347 w 1130512"/>
                <a:gd name="connsiteY2" fmla="*/ 0 h 137687"/>
                <a:gd name="connsiteX3" fmla="*/ 1123448 w 1130512"/>
                <a:gd name="connsiteY3" fmla="*/ 39564 h 137687"/>
                <a:gd name="connsiteX4" fmla="*/ 1123448 w 1130512"/>
                <a:gd name="connsiteY4" fmla="*/ 118062 h 137687"/>
                <a:gd name="connsiteX5" fmla="*/ 1103823 w 1130512"/>
                <a:gd name="connsiteY5" fmla="*/ 137687 h 137687"/>
                <a:gd name="connsiteX6" fmla="*/ 19625 w 1130512"/>
                <a:gd name="connsiteY6" fmla="*/ 137687 h 137687"/>
                <a:gd name="connsiteX7" fmla="*/ 0 w 1130512"/>
                <a:gd name="connsiteY7" fmla="*/ 118062 h 137687"/>
                <a:gd name="connsiteX8" fmla="*/ 0 w 1130512"/>
                <a:gd name="connsiteY8" fmla="*/ 39564 h 137687"/>
                <a:gd name="connsiteX0" fmla="*/ 0 w 1130512"/>
                <a:gd name="connsiteY0" fmla="*/ 39564 h 161350"/>
                <a:gd name="connsiteX1" fmla="*/ 19625 w 1130512"/>
                <a:gd name="connsiteY1" fmla="*/ 19939 h 161350"/>
                <a:gd name="connsiteX2" fmla="*/ 1126347 w 1130512"/>
                <a:gd name="connsiteY2" fmla="*/ 0 h 161350"/>
                <a:gd name="connsiteX3" fmla="*/ 1123448 w 1130512"/>
                <a:gd name="connsiteY3" fmla="*/ 39564 h 161350"/>
                <a:gd name="connsiteX4" fmla="*/ 1123448 w 1130512"/>
                <a:gd name="connsiteY4" fmla="*/ 118062 h 161350"/>
                <a:gd name="connsiteX5" fmla="*/ 1114945 w 1130512"/>
                <a:gd name="connsiteY5" fmla="*/ 161350 h 161350"/>
                <a:gd name="connsiteX6" fmla="*/ 19625 w 1130512"/>
                <a:gd name="connsiteY6" fmla="*/ 137687 h 161350"/>
                <a:gd name="connsiteX7" fmla="*/ 0 w 1130512"/>
                <a:gd name="connsiteY7" fmla="*/ 118062 h 161350"/>
                <a:gd name="connsiteX8" fmla="*/ 0 w 1130512"/>
                <a:gd name="connsiteY8" fmla="*/ 39564 h 16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512" h="161350">
                  <a:moveTo>
                    <a:pt x="0" y="39564"/>
                  </a:moveTo>
                  <a:cubicBezTo>
                    <a:pt x="0" y="28725"/>
                    <a:pt x="8786" y="19939"/>
                    <a:pt x="19625" y="19939"/>
                  </a:cubicBezTo>
                  <a:cubicBezTo>
                    <a:pt x="381024" y="19939"/>
                    <a:pt x="764948" y="0"/>
                    <a:pt x="1126347" y="0"/>
                  </a:cubicBezTo>
                  <a:cubicBezTo>
                    <a:pt x="1137186" y="0"/>
                    <a:pt x="1123448" y="28725"/>
                    <a:pt x="1123448" y="39564"/>
                  </a:cubicBezTo>
                  <a:lnTo>
                    <a:pt x="1123448" y="118062"/>
                  </a:lnTo>
                  <a:cubicBezTo>
                    <a:pt x="1123448" y="128901"/>
                    <a:pt x="1125784" y="161350"/>
                    <a:pt x="1114945" y="161350"/>
                  </a:cubicBezTo>
                  <a:lnTo>
                    <a:pt x="19625" y="137687"/>
                  </a:lnTo>
                  <a:cubicBezTo>
                    <a:pt x="8786" y="137687"/>
                    <a:pt x="0" y="128901"/>
                    <a:pt x="0" y="118062"/>
                  </a:cubicBezTo>
                  <a:lnTo>
                    <a:pt x="0" y="3956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圖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7516">
            <a:off x="9006120" y="3125918"/>
            <a:ext cx="731701" cy="7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1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/>
          <p:cNvGrpSpPr/>
          <p:nvPr/>
        </p:nvGrpSpPr>
        <p:grpSpPr>
          <a:xfrm>
            <a:off x="866743" y="333157"/>
            <a:ext cx="1981195" cy="2945203"/>
            <a:chOff x="2025693" y="1502738"/>
            <a:chExt cx="2009209" cy="3080094"/>
          </a:xfrm>
        </p:grpSpPr>
        <p:grpSp>
          <p:nvGrpSpPr>
            <p:cNvPr id="3" name="群組 2"/>
            <p:cNvGrpSpPr/>
            <p:nvPr/>
          </p:nvGrpSpPr>
          <p:grpSpPr>
            <a:xfrm>
              <a:off x="2025693" y="1502738"/>
              <a:ext cx="1122999" cy="2122962"/>
              <a:chOff x="1886015" y="1509827"/>
              <a:chExt cx="1122999" cy="2122962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2021580" y="1509827"/>
                <a:ext cx="987434" cy="2122962"/>
                <a:chOff x="2021580" y="1403497"/>
                <a:chExt cx="987434" cy="2122962"/>
              </a:xfrm>
            </p:grpSpPr>
            <p:sp>
              <p:nvSpPr>
                <p:cNvPr id="7" name="橢圓 6"/>
                <p:cNvSpPr/>
                <p:nvPr/>
              </p:nvSpPr>
              <p:spPr>
                <a:xfrm>
                  <a:off x="2052083" y="1403497"/>
                  <a:ext cx="956931" cy="94483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等腰三角形 7"/>
                <p:cNvSpPr/>
                <p:nvPr/>
              </p:nvSpPr>
              <p:spPr>
                <a:xfrm>
                  <a:off x="2235643" y="1819086"/>
                  <a:ext cx="624239" cy="170737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等腰三角形 8"/>
                <p:cNvSpPr/>
                <p:nvPr/>
              </p:nvSpPr>
              <p:spPr>
                <a:xfrm>
                  <a:off x="2021580" y="2106572"/>
                  <a:ext cx="192797" cy="28070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手繪多邊形 4"/>
              <p:cNvSpPr/>
              <p:nvPr/>
            </p:nvSpPr>
            <p:spPr>
              <a:xfrm>
                <a:off x="2091266" y="1596463"/>
                <a:ext cx="800100" cy="194734"/>
              </a:xfrm>
              <a:custGeom>
                <a:avLst/>
                <a:gdLst>
                  <a:gd name="connsiteX0" fmla="*/ 80434 w 800100"/>
                  <a:gd name="connsiteY0" fmla="*/ 93134 h 194734"/>
                  <a:gd name="connsiteX1" fmla="*/ 698500 w 800100"/>
                  <a:gd name="connsiteY1" fmla="*/ 0 h 194734"/>
                  <a:gd name="connsiteX2" fmla="*/ 800100 w 800100"/>
                  <a:gd name="connsiteY2" fmla="*/ 71967 h 194734"/>
                  <a:gd name="connsiteX3" fmla="*/ 0 w 800100"/>
                  <a:gd name="connsiteY3" fmla="*/ 194734 h 194734"/>
                  <a:gd name="connsiteX4" fmla="*/ 80434 w 800100"/>
                  <a:gd name="connsiteY4" fmla="*/ 93134 h 19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0" h="194734">
                    <a:moveTo>
                      <a:pt x="80434" y="93134"/>
                    </a:moveTo>
                    <a:lnTo>
                      <a:pt x="698500" y="0"/>
                    </a:lnTo>
                    <a:lnTo>
                      <a:pt x="800100" y="71967"/>
                    </a:lnTo>
                    <a:lnTo>
                      <a:pt x="0" y="194734"/>
                    </a:lnTo>
                    <a:lnTo>
                      <a:pt x="80434" y="93134"/>
                    </a:lnTo>
                    <a:close/>
                  </a:path>
                </a:pathLst>
              </a:cu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19678024">
                <a:off x="1886015" y="1688687"/>
                <a:ext cx="271131" cy="139003"/>
              </a:xfrm>
              <a:prstGeom prst="triangle">
                <a:avLst>
                  <a:gd name="adj" fmla="val 11973"/>
                </a:avLst>
              </a:pr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2483619" y="3502780"/>
              <a:ext cx="608145" cy="1030835"/>
              <a:chOff x="2483619" y="3502780"/>
              <a:chExt cx="608145" cy="1030835"/>
            </a:xfrm>
          </p:grpSpPr>
          <p:sp>
            <p:nvSpPr>
              <p:cNvPr id="12" name="圓角矩形 11"/>
              <p:cNvSpPr/>
              <p:nvPr/>
            </p:nvSpPr>
            <p:spPr>
              <a:xfrm rot="21149021">
                <a:off x="2539217" y="3548822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圓角矩形 13"/>
              <p:cNvSpPr/>
              <p:nvPr/>
            </p:nvSpPr>
            <p:spPr>
              <a:xfrm rot="1080000" flipH="1">
                <a:off x="2483619" y="3956873"/>
                <a:ext cx="144000" cy="5767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圓角矩形 14"/>
              <p:cNvSpPr/>
              <p:nvPr/>
            </p:nvSpPr>
            <p:spPr>
              <a:xfrm rot="19500000">
                <a:off x="2836428" y="3502780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圓角矩形 15"/>
              <p:cNvSpPr/>
              <p:nvPr/>
            </p:nvSpPr>
            <p:spPr>
              <a:xfrm flipH="1">
                <a:off x="2947764" y="3877163"/>
                <a:ext cx="144000" cy="5767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圓角矩形 17"/>
            <p:cNvSpPr/>
            <p:nvPr/>
          </p:nvSpPr>
          <p:spPr>
            <a:xfrm rot="2460000">
              <a:off x="2391192" y="2437656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圓角矩形 18"/>
            <p:cNvSpPr/>
            <p:nvPr/>
          </p:nvSpPr>
          <p:spPr>
            <a:xfrm rot="18274461" flipH="1">
              <a:off x="2391192" y="2778496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圓角矩形 19"/>
            <p:cNvSpPr/>
            <p:nvPr/>
          </p:nvSpPr>
          <p:spPr>
            <a:xfrm rot="18000000" flipH="1">
              <a:off x="2891151" y="2372131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圓角矩形 20"/>
            <p:cNvSpPr/>
            <p:nvPr/>
          </p:nvSpPr>
          <p:spPr>
            <a:xfrm rot="3540000">
              <a:off x="3249347" y="2466695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2398030" y="4437054"/>
              <a:ext cx="137504" cy="1457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945393" y="4348261"/>
              <a:ext cx="148742" cy="1775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984" y="2113850"/>
              <a:ext cx="703918" cy="703918"/>
            </a:xfrm>
            <a:prstGeom prst="rect">
              <a:avLst/>
            </a:prstGeom>
          </p:spPr>
        </p:pic>
      </p:grpSp>
      <p:grpSp>
        <p:nvGrpSpPr>
          <p:cNvPr id="29" name="群組 28"/>
          <p:cNvGrpSpPr/>
          <p:nvPr/>
        </p:nvGrpSpPr>
        <p:grpSpPr>
          <a:xfrm>
            <a:off x="3058245" y="333157"/>
            <a:ext cx="1877942" cy="3009727"/>
            <a:chOff x="2025693" y="1502738"/>
            <a:chExt cx="2009209" cy="3080094"/>
          </a:xfrm>
        </p:grpSpPr>
        <p:grpSp>
          <p:nvGrpSpPr>
            <p:cNvPr id="30" name="群組 29"/>
            <p:cNvGrpSpPr/>
            <p:nvPr/>
          </p:nvGrpSpPr>
          <p:grpSpPr>
            <a:xfrm>
              <a:off x="2025693" y="1502738"/>
              <a:ext cx="1122999" cy="2122962"/>
              <a:chOff x="1886015" y="1509827"/>
              <a:chExt cx="1122999" cy="2122962"/>
            </a:xfrm>
          </p:grpSpPr>
          <p:grpSp>
            <p:nvGrpSpPr>
              <p:cNvPr id="43" name="群組 42"/>
              <p:cNvGrpSpPr/>
              <p:nvPr/>
            </p:nvGrpSpPr>
            <p:grpSpPr>
              <a:xfrm>
                <a:off x="2021580" y="1509827"/>
                <a:ext cx="987434" cy="2122962"/>
                <a:chOff x="2021580" y="1403497"/>
                <a:chExt cx="987434" cy="2122962"/>
              </a:xfrm>
            </p:grpSpPr>
            <p:sp>
              <p:nvSpPr>
                <p:cNvPr id="46" name="橢圓 45"/>
                <p:cNvSpPr/>
                <p:nvPr/>
              </p:nvSpPr>
              <p:spPr>
                <a:xfrm>
                  <a:off x="2052083" y="1403497"/>
                  <a:ext cx="956931" cy="94483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等腰三角形 46"/>
                <p:cNvSpPr/>
                <p:nvPr/>
              </p:nvSpPr>
              <p:spPr>
                <a:xfrm>
                  <a:off x="2235643" y="1819086"/>
                  <a:ext cx="624239" cy="170737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等腰三角形 47"/>
                <p:cNvSpPr/>
                <p:nvPr/>
              </p:nvSpPr>
              <p:spPr>
                <a:xfrm>
                  <a:off x="2021580" y="2106572"/>
                  <a:ext cx="192797" cy="28070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手繪多邊形 43"/>
              <p:cNvSpPr/>
              <p:nvPr/>
            </p:nvSpPr>
            <p:spPr>
              <a:xfrm>
                <a:off x="2091266" y="1596463"/>
                <a:ext cx="800100" cy="194734"/>
              </a:xfrm>
              <a:custGeom>
                <a:avLst/>
                <a:gdLst>
                  <a:gd name="connsiteX0" fmla="*/ 80434 w 800100"/>
                  <a:gd name="connsiteY0" fmla="*/ 93134 h 194734"/>
                  <a:gd name="connsiteX1" fmla="*/ 698500 w 800100"/>
                  <a:gd name="connsiteY1" fmla="*/ 0 h 194734"/>
                  <a:gd name="connsiteX2" fmla="*/ 800100 w 800100"/>
                  <a:gd name="connsiteY2" fmla="*/ 71967 h 194734"/>
                  <a:gd name="connsiteX3" fmla="*/ 0 w 800100"/>
                  <a:gd name="connsiteY3" fmla="*/ 194734 h 194734"/>
                  <a:gd name="connsiteX4" fmla="*/ 80434 w 800100"/>
                  <a:gd name="connsiteY4" fmla="*/ 93134 h 19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0" h="194734">
                    <a:moveTo>
                      <a:pt x="80434" y="93134"/>
                    </a:moveTo>
                    <a:lnTo>
                      <a:pt x="698500" y="0"/>
                    </a:lnTo>
                    <a:lnTo>
                      <a:pt x="800100" y="71967"/>
                    </a:lnTo>
                    <a:lnTo>
                      <a:pt x="0" y="194734"/>
                    </a:lnTo>
                    <a:lnTo>
                      <a:pt x="80434" y="93134"/>
                    </a:lnTo>
                    <a:close/>
                  </a:path>
                </a:pathLst>
              </a:cu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19678024">
                <a:off x="1886015" y="1688687"/>
                <a:ext cx="271131" cy="139003"/>
              </a:xfrm>
              <a:prstGeom prst="triangle">
                <a:avLst>
                  <a:gd name="adj" fmla="val 11973"/>
                </a:avLst>
              </a:pr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群組 30"/>
            <p:cNvGrpSpPr/>
            <p:nvPr/>
          </p:nvGrpSpPr>
          <p:grpSpPr>
            <a:xfrm>
              <a:off x="2483619" y="3502780"/>
              <a:ext cx="496809" cy="1030835"/>
              <a:chOff x="2483619" y="3502780"/>
              <a:chExt cx="496809" cy="1030835"/>
            </a:xfrm>
          </p:grpSpPr>
          <p:sp>
            <p:nvSpPr>
              <p:cNvPr id="39" name="圓角矩形 38"/>
              <p:cNvSpPr/>
              <p:nvPr/>
            </p:nvSpPr>
            <p:spPr>
              <a:xfrm rot="21149021">
                <a:off x="2539217" y="3548822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圓角矩形 39"/>
              <p:cNvSpPr/>
              <p:nvPr/>
            </p:nvSpPr>
            <p:spPr>
              <a:xfrm rot="1080000" flipH="1">
                <a:off x="2483619" y="3956873"/>
                <a:ext cx="144000" cy="5767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圓角矩形 40"/>
              <p:cNvSpPr/>
              <p:nvPr/>
            </p:nvSpPr>
            <p:spPr>
              <a:xfrm rot="19500000">
                <a:off x="2836428" y="3502780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圓角矩形 41"/>
              <p:cNvSpPr/>
              <p:nvPr/>
            </p:nvSpPr>
            <p:spPr>
              <a:xfrm rot="1740000" flipH="1">
                <a:off x="2826847" y="3822695"/>
                <a:ext cx="144000" cy="5767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圓角矩形 31"/>
            <p:cNvSpPr/>
            <p:nvPr/>
          </p:nvSpPr>
          <p:spPr>
            <a:xfrm rot="2460000">
              <a:off x="2391192" y="2437656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圓角矩形 32"/>
            <p:cNvSpPr/>
            <p:nvPr/>
          </p:nvSpPr>
          <p:spPr>
            <a:xfrm rot="21420000" flipH="1">
              <a:off x="2238199" y="2871184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圓角矩形 33"/>
            <p:cNvSpPr/>
            <p:nvPr/>
          </p:nvSpPr>
          <p:spPr>
            <a:xfrm rot="18000000" flipH="1">
              <a:off x="2891151" y="2372131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圓角矩形 34"/>
            <p:cNvSpPr/>
            <p:nvPr/>
          </p:nvSpPr>
          <p:spPr>
            <a:xfrm rot="3540000">
              <a:off x="3249347" y="2466695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2398030" y="4437054"/>
              <a:ext cx="137504" cy="1457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697605" y="4270693"/>
              <a:ext cx="139874" cy="1551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984" y="2113850"/>
              <a:ext cx="703918" cy="703918"/>
            </a:xfrm>
            <a:prstGeom prst="rect">
              <a:avLst/>
            </a:prstGeom>
          </p:spPr>
        </p:pic>
      </p:grpSp>
      <p:grpSp>
        <p:nvGrpSpPr>
          <p:cNvPr id="49" name="群組 48"/>
          <p:cNvGrpSpPr/>
          <p:nvPr/>
        </p:nvGrpSpPr>
        <p:grpSpPr>
          <a:xfrm>
            <a:off x="5397923" y="333157"/>
            <a:ext cx="2009209" cy="2906675"/>
            <a:chOff x="2025693" y="1502738"/>
            <a:chExt cx="2009209" cy="2906675"/>
          </a:xfrm>
        </p:grpSpPr>
        <p:grpSp>
          <p:nvGrpSpPr>
            <p:cNvPr id="50" name="群組 49"/>
            <p:cNvGrpSpPr/>
            <p:nvPr/>
          </p:nvGrpSpPr>
          <p:grpSpPr>
            <a:xfrm>
              <a:off x="2025693" y="1502738"/>
              <a:ext cx="1122999" cy="2122962"/>
              <a:chOff x="1886015" y="1509827"/>
              <a:chExt cx="1122999" cy="2122962"/>
            </a:xfrm>
          </p:grpSpPr>
          <p:grpSp>
            <p:nvGrpSpPr>
              <p:cNvPr id="63" name="群組 62"/>
              <p:cNvGrpSpPr/>
              <p:nvPr/>
            </p:nvGrpSpPr>
            <p:grpSpPr>
              <a:xfrm>
                <a:off x="2021580" y="1509827"/>
                <a:ext cx="987434" cy="2122962"/>
                <a:chOff x="2021580" y="1403497"/>
                <a:chExt cx="987434" cy="2122962"/>
              </a:xfrm>
            </p:grpSpPr>
            <p:sp>
              <p:nvSpPr>
                <p:cNvPr id="66" name="橢圓 65"/>
                <p:cNvSpPr/>
                <p:nvPr/>
              </p:nvSpPr>
              <p:spPr>
                <a:xfrm>
                  <a:off x="2052083" y="1403497"/>
                  <a:ext cx="956931" cy="94483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等腰三角形 66"/>
                <p:cNvSpPr/>
                <p:nvPr/>
              </p:nvSpPr>
              <p:spPr>
                <a:xfrm>
                  <a:off x="2235643" y="1819086"/>
                  <a:ext cx="624239" cy="170737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等腰三角形 67"/>
                <p:cNvSpPr/>
                <p:nvPr/>
              </p:nvSpPr>
              <p:spPr>
                <a:xfrm>
                  <a:off x="2021580" y="2106572"/>
                  <a:ext cx="192797" cy="28070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手繪多邊形 63"/>
              <p:cNvSpPr/>
              <p:nvPr/>
            </p:nvSpPr>
            <p:spPr>
              <a:xfrm>
                <a:off x="2091266" y="1596463"/>
                <a:ext cx="800100" cy="194734"/>
              </a:xfrm>
              <a:custGeom>
                <a:avLst/>
                <a:gdLst>
                  <a:gd name="connsiteX0" fmla="*/ 80434 w 800100"/>
                  <a:gd name="connsiteY0" fmla="*/ 93134 h 194734"/>
                  <a:gd name="connsiteX1" fmla="*/ 698500 w 800100"/>
                  <a:gd name="connsiteY1" fmla="*/ 0 h 194734"/>
                  <a:gd name="connsiteX2" fmla="*/ 800100 w 800100"/>
                  <a:gd name="connsiteY2" fmla="*/ 71967 h 194734"/>
                  <a:gd name="connsiteX3" fmla="*/ 0 w 800100"/>
                  <a:gd name="connsiteY3" fmla="*/ 194734 h 194734"/>
                  <a:gd name="connsiteX4" fmla="*/ 80434 w 800100"/>
                  <a:gd name="connsiteY4" fmla="*/ 93134 h 19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0" h="194734">
                    <a:moveTo>
                      <a:pt x="80434" y="93134"/>
                    </a:moveTo>
                    <a:lnTo>
                      <a:pt x="698500" y="0"/>
                    </a:lnTo>
                    <a:lnTo>
                      <a:pt x="800100" y="71967"/>
                    </a:lnTo>
                    <a:lnTo>
                      <a:pt x="0" y="194734"/>
                    </a:lnTo>
                    <a:lnTo>
                      <a:pt x="80434" y="93134"/>
                    </a:lnTo>
                    <a:close/>
                  </a:path>
                </a:pathLst>
              </a:cu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等腰三角形 64"/>
              <p:cNvSpPr/>
              <p:nvPr/>
            </p:nvSpPr>
            <p:spPr>
              <a:xfrm rot="19678024">
                <a:off x="1886015" y="1688687"/>
                <a:ext cx="271131" cy="139003"/>
              </a:xfrm>
              <a:prstGeom prst="triangle">
                <a:avLst>
                  <a:gd name="adj" fmla="val 11973"/>
                </a:avLst>
              </a:pr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2282670" y="3502780"/>
              <a:ext cx="880367" cy="855176"/>
              <a:chOff x="2282670" y="3502780"/>
              <a:chExt cx="880367" cy="855176"/>
            </a:xfrm>
          </p:grpSpPr>
          <p:sp>
            <p:nvSpPr>
              <p:cNvPr id="59" name="圓角矩形 58"/>
              <p:cNvSpPr/>
              <p:nvPr/>
            </p:nvSpPr>
            <p:spPr>
              <a:xfrm rot="21149021">
                <a:off x="2532152" y="3549287"/>
                <a:ext cx="144000" cy="36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圓角矩形 59"/>
              <p:cNvSpPr/>
              <p:nvPr/>
            </p:nvSpPr>
            <p:spPr>
              <a:xfrm rot="2820000" flipH="1">
                <a:off x="2427484" y="3760353"/>
                <a:ext cx="144000" cy="4336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圓角矩形 60"/>
              <p:cNvSpPr/>
              <p:nvPr/>
            </p:nvSpPr>
            <p:spPr>
              <a:xfrm rot="19500000">
                <a:off x="2836428" y="3502780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圓角矩形 61"/>
              <p:cNvSpPr/>
              <p:nvPr/>
            </p:nvSpPr>
            <p:spPr>
              <a:xfrm rot="20520000" flipH="1">
                <a:off x="3019037" y="3853956"/>
                <a:ext cx="144000" cy="504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圓角矩形 51"/>
            <p:cNvSpPr/>
            <p:nvPr/>
          </p:nvSpPr>
          <p:spPr>
            <a:xfrm rot="3120000">
              <a:off x="2391192" y="2437656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圓角矩形 52"/>
            <p:cNvSpPr/>
            <p:nvPr/>
          </p:nvSpPr>
          <p:spPr>
            <a:xfrm rot="180000" flipH="1">
              <a:off x="2190461" y="2831284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圓角矩形 53"/>
            <p:cNvSpPr/>
            <p:nvPr/>
          </p:nvSpPr>
          <p:spPr>
            <a:xfrm rot="18000000" flipH="1">
              <a:off x="2891151" y="2372131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圓角矩形 54"/>
            <p:cNvSpPr/>
            <p:nvPr/>
          </p:nvSpPr>
          <p:spPr>
            <a:xfrm rot="3540000">
              <a:off x="3249347" y="2466695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2281952" y="4038880"/>
              <a:ext cx="137504" cy="1457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3099242" y="4270693"/>
              <a:ext cx="138144" cy="138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984" y="2113850"/>
              <a:ext cx="703918" cy="703918"/>
            </a:xfrm>
            <a:prstGeom prst="rect">
              <a:avLst/>
            </a:prstGeom>
          </p:spPr>
        </p:pic>
      </p:grpSp>
      <p:grpSp>
        <p:nvGrpSpPr>
          <p:cNvPr id="69" name="群組 68"/>
          <p:cNvGrpSpPr/>
          <p:nvPr/>
        </p:nvGrpSpPr>
        <p:grpSpPr>
          <a:xfrm>
            <a:off x="7865351" y="294291"/>
            <a:ext cx="2009209" cy="3023109"/>
            <a:chOff x="2025693" y="1502738"/>
            <a:chExt cx="2009209" cy="3023109"/>
          </a:xfrm>
        </p:grpSpPr>
        <p:grpSp>
          <p:nvGrpSpPr>
            <p:cNvPr id="70" name="群組 69"/>
            <p:cNvGrpSpPr/>
            <p:nvPr/>
          </p:nvGrpSpPr>
          <p:grpSpPr>
            <a:xfrm>
              <a:off x="2025693" y="1502738"/>
              <a:ext cx="1122999" cy="2122962"/>
              <a:chOff x="1886015" y="1509827"/>
              <a:chExt cx="1122999" cy="2122962"/>
            </a:xfrm>
          </p:grpSpPr>
          <p:grpSp>
            <p:nvGrpSpPr>
              <p:cNvPr id="83" name="群組 82"/>
              <p:cNvGrpSpPr/>
              <p:nvPr/>
            </p:nvGrpSpPr>
            <p:grpSpPr>
              <a:xfrm>
                <a:off x="2021580" y="1509827"/>
                <a:ext cx="987434" cy="2122962"/>
                <a:chOff x="2021580" y="1403497"/>
                <a:chExt cx="987434" cy="2122962"/>
              </a:xfrm>
            </p:grpSpPr>
            <p:sp>
              <p:nvSpPr>
                <p:cNvPr id="86" name="橢圓 85"/>
                <p:cNvSpPr/>
                <p:nvPr/>
              </p:nvSpPr>
              <p:spPr>
                <a:xfrm>
                  <a:off x="2052083" y="1403497"/>
                  <a:ext cx="956931" cy="94483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等腰三角形 86"/>
                <p:cNvSpPr/>
                <p:nvPr/>
              </p:nvSpPr>
              <p:spPr>
                <a:xfrm>
                  <a:off x="2235643" y="1819086"/>
                  <a:ext cx="624239" cy="170737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等腰三角形 87"/>
                <p:cNvSpPr/>
                <p:nvPr/>
              </p:nvSpPr>
              <p:spPr>
                <a:xfrm>
                  <a:off x="2021580" y="2106572"/>
                  <a:ext cx="192797" cy="280705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手繪多邊形 83"/>
              <p:cNvSpPr/>
              <p:nvPr/>
            </p:nvSpPr>
            <p:spPr>
              <a:xfrm>
                <a:off x="2091266" y="1596463"/>
                <a:ext cx="800100" cy="194734"/>
              </a:xfrm>
              <a:custGeom>
                <a:avLst/>
                <a:gdLst>
                  <a:gd name="connsiteX0" fmla="*/ 80434 w 800100"/>
                  <a:gd name="connsiteY0" fmla="*/ 93134 h 194734"/>
                  <a:gd name="connsiteX1" fmla="*/ 698500 w 800100"/>
                  <a:gd name="connsiteY1" fmla="*/ 0 h 194734"/>
                  <a:gd name="connsiteX2" fmla="*/ 800100 w 800100"/>
                  <a:gd name="connsiteY2" fmla="*/ 71967 h 194734"/>
                  <a:gd name="connsiteX3" fmla="*/ 0 w 800100"/>
                  <a:gd name="connsiteY3" fmla="*/ 194734 h 194734"/>
                  <a:gd name="connsiteX4" fmla="*/ 80434 w 800100"/>
                  <a:gd name="connsiteY4" fmla="*/ 93134 h 19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0" h="194734">
                    <a:moveTo>
                      <a:pt x="80434" y="93134"/>
                    </a:moveTo>
                    <a:lnTo>
                      <a:pt x="698500" y="0"/>
                    </a:lnTo>
                    <a:lnTo>
                      <a:pt x="800100" y="71967"/>
                    </a:lnTo>
                    <a:lnTo>
                      <a:pt x="0" y="194734"/>
                    </a:lnTo>
                    <a:lnTo>
                      <a:pt x="80434" y="93134"/>
                    </a:lnTo>
                    <a:close/>
                  </a:path>
                </a:pathLst>
              </a:cu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等腰三角形 84"/>
              <p:cNvSpPr/>
              <p:nvPr/>
            </p:nvSpPr>
            <p:spPr>
              <a:xfrm rot="19678024">
                <a:off x="1886015" y="1688687"/>
                <a:ext cx="271131" cy="139003"/>
              </a:xfrm>
              <a:prstGeom prst="triangle">
                <a:avLst>
                  <a:gd name="adj" fmla="val 11973"/>
                </a:avLst>
              </a:prstGeom>
              <a:solidFill>
                <a:srgbClr val="2D2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群組 70"/>
            <p:cNvGrpSpPr/>
            <p:nvPr/>
          </p:nvGrpSpPr>
          <p:grpSpPr>
            <a:xfrm>
              <a:off x="2511544" y="3502780"/>
              <a:ext cx="503290" cy="975872"/>
              <a:chOff x="2511544" y="3502780"/>
              <a:chExt cx="503290" cy="975872"/>
            </a:xfrm>
          </p:grpSpPr>
          <p:sp>
            <p:nvSpPr>
              <p:cNvPr id="79" name="圓角矩形 78"/>
              <p:cNvSpPr/>
              <p:nvPr/>
            </p:nvSpPr>
            <p:spPr>
              <a:xfrm rot="21149021">
                <a:off x="2539217" y="3548822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圓角矩形 79"/>
              <p:cNvSpPr/>
              <p:nvPr/>
            </p:nvSpPr>
            <p:spPr>
              <a:xfrm rot="1080000" flipH="1">
                <a:off x="2511544" y="3961296"/>
                <a:ext cx="144000" cy="396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圓角矩形 80"/>
              <p:cNvSpPr/>
              <p:nvPr/>
            </p:nvSpPr>
            <p:spPr>
              <a:xfrm rot="20640000">
                <a:off x="2815164" y="3502780"/>
                <a:ext cx="144000" cy="46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圓角矩形 81"/>
              <p:cNvSpPr/>
              <p:nvPr/>
            </p:nvSpPr>
            <p:spPr>
              <a:xfrm flipH="1">
                <a:off x="2870834" y="3901910"/>
                <a:ext cx="144000" cy="5767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圓角矩形 71"/>
            <p:cNvSpPr/>
            <p:nvPr/>
          </p:nvSpPr>
          <p:spPr>
            <a:xfrm rot="2460000">
              <a:off x="2391192" y="2437656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圓角矩形 72"/>
            <p:cNvSpPr/>
            <p:nvPr/>
          </p:nvSpPr>
          <p:spPr>
            <a:xfrm rot="18274461" flipH="1">
              <a:off x="2391192" y="2778496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圓角矩形 73"/>
            <p:cNvSpPr/>
            <p:nvPr/>
          </p:nvSpPr>
          <p:spPr>
            <a:xfrm rot="18000000" flipH="1">
              <a:off x="2891151" y="2372131"/>
              <a:ext cx="108000" cy="561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圓角矩形 74"/>
            <p:cNvSpPr/>
            <p:nvPr/>
          </p:nvSpPr>
          <p:spPr>
            <a:xfrm rot="3540000">
              <a:off x="3249347" y="2466695"/>
              <a:ext cx="108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2453822" y="4252406"/>
              <a:ext cx="137504" cy="1457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2870894" y="4348261"/>
              <a:ext cx="143880" cy="1775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圖片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984" y="2113850"/>
              <a:ext cx="703918" cy="703918"/>
            </a:xfrm>
            <a:prstGeom prst="rect">
              <a:avLst/>
            </a:prstGeom>
          </p:spPr>
        </p:pic>
      </p:grpSp>
      <p:grpSp>
        <p:nvGrpSpPr>
          <p:cNvPr id="347" name="群組 346"/>
          <p:cNvGrpSpPr/>
          <p:nvPr/>
        </p:nvGrpSpPr>
        <p:grpSpPr>
          <a:xfrm>
            <a:off x="208246" y="3604548"/>
            <a:ext cx="2084827" cy="3040371"/>
            <a:chOff x="208246" y="3604548"/>
            <a:chExt cx="2034483" cy="3080094"/>
          </a:xfrm>
        </p:grpSpPr>
        <p:grpSp>
          <p:nvGrpSpPr>
            <p:cNvPr id="193" name="群組 192"/>
            <p:cNvGrpSpPr/>
            <p:nvPr/>
          </p:nvGrpSpPr>
          <p:grpSpPr>
            <a:xfrm flipH="1">
              <a:off x="749075" y="3604548"/>
              <a:ext cx="1493654" cy="3080094"/>
              <a:chOff x="2025693" y="1502738"/>
              <a:chExt cx="1493654" cy="3080094"/>
            </a:xfrm>
          </p:grpSpPr>
          <p:grpSp>
            <p:nvGrpSpPr>
              <p:cNvPr id="194" name="群組 19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07" name="群組 20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10" name="橢圓 20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等腰三角形 21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等腰三角形 21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手繪多邊形 20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等腰三角形 20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203" name="圓角矩形 20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圓角矩形 20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圓角矩形 20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圓角矩形 20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圓角矩形 19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圓角矩形 19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9" name="圖片 1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46" y="4230781"/>
              <a:ext cx="703918" cy="703918"/>
            </a:xfrm>
            <a:prstGeom prst="rect">
              <a:avLst/>
            </a:prstGeom>
          </p:spPr>
        </p:pic>
      </p:grpSp>
      <p:grpSp>
        <p:nvGrpSpPr>
          <p:cNvPr id="348" name="群組 347"/>
          <p:cNvGrpSpPr/>
          <p:nvPr/>
        </p:nvGrpSpPr>
        <p:grpSpPr>
          <a:xfrm>
            <a:off x="2337859" y="3623522"/>
            <a:ext cx="1952384" cy="3032899"/>
            <a:chOff x="2337859" y="3623522"/>
            <a:chExt cx="2022264" cy="3080094"/>
          </a:xfrm>
        </p:grpSpPr>
        <p:grpSp>
          <p:nvGrpSpPr>
            <p:cNvPr id="213" name="群組 212"/>
            <p:cNvGrpSpPr/>
            <p:nvPr/>
          </p:nvGrpSpPr>
          <p:grpSpPr>
            <a:xfrm flipH="1">
              <a:off x="2866469" y="3623522"/>
              <a:ext cx="1493654" cy="3080094"/>
              <a:chOff x="2025693" y="1502738"/>
              <a:chExt cx="1493654" cy="3080094"/>
            </a:xfrm>
          </p:grpSpPr>
          <p:grpSp>
            <p:nvGrpSpPr>
              <p:cNvPr id="214" name="群組 21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27" name="群組 22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30" name="橢圓 22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等腰三角形 23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等腰三角形 23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8" name="手繪多邊形 22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等腰三角形 22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群組 214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223" name="圓角矩形 22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圓角矩形 22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圓角矩形 22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圓角矩形 225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6" name="圓角矩形 21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圓角矩形 216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圓角矩形 21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橢圓 21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橢圓 220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3" name="圖片 2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859" y="4256012"/>
              <a:ext cx="703918" cy="703918"/>
            </a:xfrm>
            <a:prstGeom prst="rect">
              <a:avLst/>
            </a:prstGeom>
          </p:spPr>
        </p:pic>
      </p:grpSp>
      <p:grpSp>
        <p:nvGrpSpPr>
          <p:cNvPr id="349" name="群組 348"/>
          <p:cNvGrpSpPr/>
          <p:nvPr/>
        </p:nvGrpSpPr>
        <p:grpSpPr>
          <a:xfrm>
            <a:off x="4755758" y="3590190"/>
            <a:ext cx="2029424" cy="2906675"/>
            <a:chOff x="4755758" y="3590190"/>
            <a:chExt cx="2029424" cy="2906675"/>
          </a:xfrm>
        </p:grpSpPr>
        <p:grpSp>
          <p:nvGrpSpPr>
            <p:cNvPr id="233" name="群組 232"/>
            <p:cNvGrpSpPr/>
            <p:nvPr/>
          </p:nvGrpSpPr>
          <p:grpSpPr>
            <a:xfrm flipH="1">
              <a:off x="5291528" y="3590190"/>
              <a:ext cx="1493654" cy="2906675"/>
              <a:chOff x="2025693" y="1502738"/>
              <a:chExt cx="1493654" cy="2906675"/>
            </a:xfrm>
          </p:grpSpPr>
          <p:grpSp>
            <p:nvGrpSpPr>
              <p:cNvPr id="234" name="群組 23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47" name="群組 24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50" name="橢圓 24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等腰三角形 25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等腰三角形 25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8" name="手繪多邊形 24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等腰三角形 24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243" name="圓角矩形 242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圓角矩形 243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圓角矩形 24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圓角矩形 245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圓角矩形 235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圓角矩形 236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圓角矩形 23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圓角矩形 23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4" name="圖片 2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758" y="4197428"/>
              <a:ext cx="703918" cy="703918"/>
            </a:xfrm>
            <a:prstGeom prst="rect">
              <a:avLst/>
            </a:prstGeom>
          </p:spPr>
        </p:pic>
      </p:grpSp>
      <p:grpSp>
        <p:nvGrpSpPr>
          <p:cNvPr id="350" name="群組 349"/>
          <p:cNvGrpSpPr/>
          <p:nvPr/>
        </p:nvGrpSpPr>
        <p:grpSpPr>
          <a:xfrm>
            <a:off x="7187761" y="3680507"/>
            <a:ext cx="2046287" cy="3023109"/>
            <a:chOff x="7187761" y="3680507"/>
            <a:chExt cx="2046287" cy="3023109"/>
          </a:xfrm>
        </p:grpSpPr>
        <p:grpSp>
          <p:nvGrpSpPr>
            <p:cNvPr id="253" name="群組 252"/>
            <p:cNvGrpSpPr/>
            <p:nvPr/>
          </p:nvGrpSpPr>
          <p:grpSpPr>
            <a:xfrm flipH="1">
              <a:off x="7740394" y="3680507"/>
              <a:ext cx="1493654" cy="3023109"/>
              <a:chOff x="2025693" y="1502738"/>
              <a:chExt cx="1493654" cy="3023109"/>
            </a:xfrm>
          </p:grpSpPr>
          <p:grpSp>
            <p:nvGrpSpPr>
              <p:cNvPr id="254" name="群組 25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67" name="群組 26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70" name="橢圓 26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等腰三角形 27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等腰三角形 27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8" name="手繪多邊形 26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等腰三角形 26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群組 254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263" name="圓角矩形 26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圓角矩形 263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圓角矩形 264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圓角矩形 265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圓角矩形 25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橢圓 259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橢圓 260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761" y="4199765"/>
              <a:ext cx="703918" cy="703918"/>
            </a:xfrm>
            <a:prstGeom prst="rect">
              <a:avLst/>
            </a:prstGeom>
          </p:spPr>
        </p:pic>
      </p:grpSp>
      <p:grpSp>
        <p:nvGrpSpPr>
          <p:cNvPr id="345" name="群組 344"/>
          <p:cNvGrpSpPr/>
          <p:nvPr/>
        </p:nvGrpSpPr>
        <p:grpSpPr>
          <a:xfrm>
            <a:off x="10252703" y="297280"/>
            <a:ext cx="2006711" cy="3080094"/>
            <a:chOff x="10252703" y="297280"/>
            <a:chExt cx="2006711" cy="3080094"/>
          </a:xfrm>
        </p:grpSpPr>
        <p:grpSp>
          <p:nvGrpSpPr>
            <p:cNvPr id="319" name="群組 318"/>
            <p:cNvGrpSpPr/>
            <p:nvPr/>
          </p:nvGrpSpPr>
          <p:grpSpPr>
            <a:xfrm>
              <a:off x="10252703" y="297280"/>
              <a:ext cx="1493654" cy="3080094"/>
              <a:chOff x="10012544" y="2366540"/>
              <a:chExt cx="1493654" cy="3080094"/>
            </a:xfrm>
          </p:grpSpPr>
          <p:grpSp>
            <p:nvGrpSpPr>
              <p:cNvPr id="297" name="群組 296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298" name="群組 297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11" name="群組 310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14" name="橢圓 313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等腰三角形 314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等腰三角形 315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" name="手繪多邊形 311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等腰三角形 312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群組 298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07" name="圓角矩形 306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圓角矩形 307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圓角矩形 308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圓角矩形 309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0" name="圓角矩形 299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圓角矩形 300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圓角矩形 301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圓角矩形 302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橢圓 304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乘號 316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乘號 317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4" name="圖片 34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5496" y="905403"/>
              <a:ext cx="703918" cy="703918"/>
            </a:xfrm>
            <a:prstGeom prst="rect">
              <a:avLst/>
            </a:prstGeom>
          </p:spPr>
        </p:pic>
      </p:grpSp>
      <p:grpSp>
        <p:nvGrpSpPr>
          <p:cNvPr id="351" name="群組 350"/>
          <p:cNvGrpSpPr/>
          <p:nvPr/>
        </p:nvGrpSpPr>
        <p:grpSpPr>
          <a:xfrm>
            <a:off x="9454646" y="3621810"/>
            <a:ext cx="2062914" cy="3080094"/>
            <a:chOff x="9454646" y="3621810"/>
            <a:chExt cx="2062914" cy="3080094"/>
          </a:xfrm>
        </p:grpSpPr>
        <p:grpSp>
          <p:nvGrpSpPr>
            <p:cNvPr id="320" name="群組 319"/>
            <p:cNvGrpSpPr/>
            <p:nvPr/>
          </p:nvGrpSpPr>
          <p:grpSpPr>
            <a:xfrm flipH="1">
              <a:off x="10023906" y="3621810"/>
              <a:ext cx="1493654" cy="3080094"/>
              <a:chOff x="10012544" y="2366540"/>
              <a:chExt cx="1493654" cy="3080094"/>
            </a:xfrm>
          </p:grpSpPr>
          <p:grpSp>
            <p:nvGrpSpPr>
              <p:cNvPr id="321" name="群組 320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324" name="群組 323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37" name="群組 336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40" name="橢圓 339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等腰三角形 340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等腰三角形 341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38" name="手繪多邊形 337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等腰三角形 338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群組 324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33" name="圓角矩形 332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圓角矩形 333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圓角矩形 334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圓角矩形 335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6" name="圓角矩形 325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圓角矩形 326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圓角矩形 327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圓角矩形 328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橢圓 329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橢圓 330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乘號 321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乘號 322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6" name="圖片 34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646" y="4238241"/>
              <a:ext cx="703918" cy="703918"/>
            </a:xfrm>
            <a:prstGeom prst="rect">
              <a:avLst/>
            </a:prstGeom>
          </p:spPr>
        </p:pic>
      </p:grpSp>
      <p:pic>
        <p:nvPicPr>
          <p:cNvPr id="222" name="圖片 2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2" t="49099" r="11649" b="18825"/>
          <a:stretch/>
        </p:blipFill>
        <p:spPr>
          <a:xfrm>
            <a:off x="4574317" y="3232559"/>
            <a:ext cx="533400" cy="215901"/>
          </a:xfrm>
          <a:prstGeom prst="rect">
            <a:avLst/>
          </a:prstGeom>
        </p:spPr>
      </p:pic>
      <p:sp>
        <p:nvSpPr>
          <p:cNvPr id="242" name="文字方塊 241"/>
          <p:cNvSpPr txBox="1"/>
          <p:nvPr/>
        </p:nvSpPr>
        <p:spPr>
          <a:xfrm>
            <a:off x="-383197" y="6420539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1/ </a:t>
            </a:r>
            <a:r>
              <a:rPr lang="en-US" dirty="0" err="1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Yeh</a:t>
            </a:r>
            <a:endParaRPr lang="en-US" dirty="0">
              <a:latin typeface="Noto Sans CJK KR Black" panose="020B0A00000000000000" pitchFamily="34" charset="-128"/>
              <a:ea typeface="Noto Sans CJK KR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54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866743" y="333157"/>
            <a:ext cx="1932777" cy="2945203"/>
            <a:chOff x="866743" y="333157"/>
            <a:chExt cx="1932777" cy="2945203"/>
          </a:xfrm>
        </p:grpSpPr>
        <p:grpSp>
          <p:nvGrpSpPr>
            <p:cNvPr id="28" name="群組 27"/>
            <p:cNvGrpSpPr/>
            <p:nvPr/>
          </p:nvGrpSpPr>
          <p:grpSpPr>
            <a:xfrm>
              <a:off x="866743" y="333157"/>
              <a:ext cx="1472828" cy="2945203"/>
              <a:chOff x="2025693" y="1502738"/>
              <a:chExt cx="1493654" cy="308009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" name="群組 3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7" name="橢圓 6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等腰三角形 8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手繪多邊形 4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等腰三角形 5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12" name="圓角矩形 1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圓角矩形 17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圓角矩形 18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圓角矩形 19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圓角矩形 20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777" y="980109"/>
              <a:ext cx="654743" cy="654743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3058247" y="333158"/>
            <a:ext cx="1937619" cy="3007936"/>
            <a:chOff x="3058246" y="333157"/>
            <a:chExt cx="1804349" cy="3009727"/>
          </a:xfrm>
        </p:grpSpPr>
        <p:grpSp>
          <p:nvGrpSpPr>
            <p:cNvPr id="29" name="群組 28"/>
            <p:cNvGrpSpPr/>
            <p:nvPr/>
          </p:nvGrpSpPr>
          <p:grpSpPr>
            <a:xfrm>
              <a:off x="3058246" y="333157"/>
              <a:ext cx="1396070" cy="3009727"/>
              <a:chOff x="2025693" y="1502738"/>
              <a:chExt cx="1493654" cy="3080094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3" name="群組 4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46" name="橢圓 4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等腰三角形 4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等腰三角形 4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手繪多邊形 4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等腰三角形 4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圓角矩形 3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圓角矩形 32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2" name="圖片 2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7852" y="1010367"/>
              <a:ext cx="654743" cy="654743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5397923" y="333157"/>
            <a:ext cx="1936232" cy="2906675"/>
            <a:chOff x="5397923" y="333157"/>
            <a:chExt cx="1936232" cy="2906675"/>
          </a:xfrm>
        </p:grpSpPr>
        <p:grpSp>
          <p:nvGrpSpPr>
            <p:cNvPr id="49" name="群組 48"/>
            <p:cNvGrpSpPr/>
            <p:nvPr/>
          </p:nvGrpSpPr>
          <p:grpSpPr>
            <a:xfrm>
              <a:off x="5397923" y="333157"/>
              <a:ext cx="1493654" cy="2906675"/>
              <a:chOff x="2025693" y="1502738"/>
              <a:chExt cx="1493654" cy="2906675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63" name="群組 6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66" name="橢圓 6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等腰三角形 6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等腰三角形 6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手繪多邊形 6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59" name="圓角矩形 58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圓角矩形 59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圓角矩形 6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圓角矩形 61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圓角矩形 51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圓角矩形 5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2" name="圖片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412" y="1000358"/>
              <a:ext cx="654743" cy="654743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7865351" y="294291"/>
            <a:ext cx="1938829" cy="3023109"/>
            <a:chOff x="7865351" y="294291"/>
            <a:chExt cx="1938829" cy="3023109"/>
          </a:xfrm>
        </p:grpSpPr>
        <p:grpSp>
          <p:nvGrpSpPr>
            <p:cNvPr id="69" name="群組 68"/>
            <p:cNvGrpSpPr/>
            <p:nvPr/>
          </p:nvGrpSpPr>
          <p:grpSpPr>
            <a:xfrm>
              <a:off x="7865351" y="294291"/>
              <a:ext cx="1493654" cy="3023109"/>
              <a:chOff x="2025693" y="1502738"/>
              <a:chExt cx="1493654" cy="3023109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83" name="群組 8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86" name="橢圓 8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等腰三角形 8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等腰三角形 8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手繪多邊形 8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群組 70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79" name="圓角矩形 7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圓角矩形 7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圓角矩形 72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圓角矩形 7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圓角矩形 7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2" name="圖片 2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437" y="1036469"/>
              <a:ext cx="654743" cy="654743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10252703" y="297280"/>
            <a:ext cx="1937390" cy="3080094"/>
            <a:chOff x="10252703" y="297280"/>
            <a:chExt cx="1937390" cy="3080094"/>
          </a:xfrm>
        </p:grpSpPr>
        <p:grpSp>
          <p:nvGrpSpPr>
            <p:cNvPr id="319" name="群組 318"/>
            <p:cNvGrpSpPr/>
            <p:nvPr/>
          </p:nvGrpSpPr>
          <p:grpSpPr>
            <a:xfrm>
              <a:off x="10252703" y="297280"/>
              <a:ext cx="1493654" cy="3080094"/>
              <a:chOff x="10012544" y="2366540"/>
              <a:chExt cx="1493654" cy="3080094"/>
            </a:xfrm>
          </p:grpSpPr>
          <p:grpSp>
            <p:nvGrpSpPr>
              <p:cNvPr id="297" name="群組 296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298" name="群組 297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11" name="群組 310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14" name="橢圓 313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等腰三角形 314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等腰三角形 315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" name="手繪多邊形 311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等腰三角形 312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群組 298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07" name="圓角矩形 306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圓角矩形 307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圓角矩形 308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圓角矩形 309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0" name="圓角矩形 299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圓角矩形 300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圓角矩形 301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圓角矩形 302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橢圓 304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乘號 316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乘號 317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5" name="圖片 27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5350" y="1009575"/>
              <a:ext cx="654743" cy="654743"/>
            </a:xfrm>
            <a:prstGeom prst="rect">
              <a:avLst/>
            </a:prstGeom>
          </p:spPr>
        </p:pic>
      </p:grpSp>
      <p:grpSp>
        <p:nvGrpSpPr>
          <p:cNvPr id="26" name="群組 25"/>
          <p:cNvGrpSpPr/>
          <p:nvPr/>
        </p:nvGrpSpPr>
        <p:grpSpPr>
          <a:xfrm>
            <a:off x="281090" y="3604548"/>
            <a:ext cx="2011983" cy="3040371"/>
            <a:chOff x="281090" y="3604548"/>
            <a:chExt cx="2011983" cy="3040371"/>
          </a:xfrm>
        </p:grpSpPr>
        <p:grpSp>
          <p:nvGrpSpPr>
            <p:cNvPr id="193" name="群組 192"/>
            <p:cNvGrpSpPr/>
            <p:nvPr/>
          </p:nvGrpSpPr>
          <p:grpSpPr>
            <a:xfrm flipH="1">
              <a:off x="762458" y="3604548"/>
              <a:ext cx="1530615" cy="3040371"/>
              <a:chOff x="2025693" y="1502738"/>
              <a:chExt cx="1493654" cy="3080094"/>
            </a:xfrm>
          </p:grpSpPr>
          <p:grpSp>
            <p:nvGrpSpPr>
              <p:cNvPr id="194" name="群組 19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07" name="群組 20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10" name="橢圓 20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等腰三角形 21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等腰三角形 21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手繪多邊形 20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等腰三角形 20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203" name="圓角矩形 20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圓角矩形 20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圓角矩形 20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圓角矩形 20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圓角矩形 19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圓角矩形 19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6" name="圖片 2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90" y="4257509"/>
              <a:ext cx="654743" cy="654743"/>
            </a:xfrm>
            <a:prstGeom prst="rect">
              <a:avLst/>
            </a:prstGeom>
          </p:spPr>
        </p:pic>
      </p:grpSp>
      <p:grpSp>
        <p:nvGrpSpPr>
          <p:cNvPr id="91" name="群組 90"/>
          <p:cNvGrpSpPr/>
          <p:nvPr/>
        </p:nvGrpSpPr>
        <p:grpSpPr>
          <a:xfrm>
            <a:off x="7239140" y="3680507"/>
            <a:ext cx="1994908" cy="3023109"/>
            <a:chOff x="7239140" y="3680507"/>
            <a:chExt cx="1994908" cy="3023109"/>
          </a:xfrm>
        </p:grpSpPr>
        <p:grpSp>
          <p:nvGrpSpPr>
            <p:cNvPr id="253" name="群組 252"/>
            <p:cNvGrpSpPr/>
            <p:nvPr/>
          </p:nvGrpSpPr>
          <p:grpSpPr>
            <a:xfrm flipH="1">
              <a:off x="7740394" y="3680507"/>
              <a:ext cx="1493654" cy="3023109"/>
              <a:chOff x="2025693" y="1502738"/>
              <a:chExt cx="1493654" cy="3023109"/>
            </a:xfrm>
          </p:grpSpPr>
          <p:grpSp>
            <p:nvGrpSpPr>
              <p:cNvPr id="254" name="群組 25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67" name="群組 26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70" name="橢圓 26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等腰三角形 27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等腰三角形 27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8" name="手繪多邊形 26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等腰三角形 26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群組 254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263" name="圓角矩形 26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圓角矩形 263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圓角矩形 264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圓角矩形 265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圓角矩形 25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橢圓 259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橢圓 260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9" name="圖片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140" y="4319441"/>
              <a:ext cx="654743" cy="654743"/>
            </a:xfrm>
            <a:prstGeom prst="rect">
              <a:avLst/>
            </a:prstGeom>
          </p:spPr>
        </p:pic>
      </p:grpSp>
      <p:grpSp>
        <p:nvGrpSpPr>
          <p:cNvPr id="92" name="群組 91"/>
          <p:cNvGrpSpPr/>
          <p:nvPr/>
        </p:nvGrpSpPr>
        <p:grpSpPr>
          <a:xfrm>
            <a:off x="9515033" y="3621810"/>
            <a:ext cx="2002527" cy="3080094"/>
            <a:chOff x="9515033" y="3621810"/>
            <a:chExt cx="2002527" cy="3080094"/>
          </a:xfrm>
        </p:grpSpPr>
        <p:grpSp>
          <p:nvGrpSpPr>
            <p:cNvPr id="320" name="群組 319"/>
            <p:cNvGrpSpPr/>
            <p:nvPr/>
          </p:nvGrpSpPr>
          <p:grpSpPr>
            <a:xfrm flipH="1">
              <a:off x="10023906" y="3621810"/>
              <a:ext cx="1493654" cy="3080094"/>
              <a:chOff x="10012544" y="2366540"/>
              <a:chExt cx="1493654" cy="3080094"/>
            </a:xfrm>
          </p:grpSpPr>
          <p:grpSp>
            <p:nvGrpSpPr>
              <p:cNvPr id="321" name="群組 320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324" name="群組 323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37" name="群組 336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40" name="橢圓 339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等腰三角形 340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等腰三角形 341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38" name="手繪多邊形 337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等腰三角形 338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2D28F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群組 324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33" name="圓角矩形 332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圓角矩形 333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圓角矩形 334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圓角矩形 335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6" name="圓角矩形 325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圓角矩形 326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圓角矩形 327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圓角矩形 328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橢圓 329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橢圓 330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乘號 321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乘號 322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0" name="圖片 27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033" y="4304559"/>
              <a:ext cx="654743" cy="654743"/>
            </a:xfrm>
            <a:prstGeom prst="rect">
              <a:avLst/>
            </a:prstGeom>
          </p:spPr>
        </p:pic>
      </p:grpSp>
      <p:grpSp>
        <p:nvGrpSpPr>
          <p:cNvPr id="90" name="群組 89"/>
          <p:cNvGrpSpPr/>
          <p:nvPr/>
        </p:nvGrpSpPr>
        <p:grpSpPr>
          <a:xfrm>
            <a:off x="4852520" y="3590190"/>
            <a:ext cx="1932662" cy="2906675"/>
            <a:chOff x="4852520" y="3590190"/>
            <a:chExt cx="1932662" cy="2906675"/>
          </a:xfrm>
        </p:grpSpPr>
        <p:grpSp>
          <p:nvGrpSpPr>
            <p:cNvPr id="233" name="群組 232"/>
            <p:cNvGrpSpPr/>
            <p:nvPr/>
          </p:nvGrpSpPr>
          <p:grpSpPr>
            <a:xfrm flipH="1">
              <a:off x="5291528" y="3590190"/>
              <a:ext cx="1493654" cy="2906675"/>
              <a:chOff x="2025693" y="1502738"/>
              <a:chExt cx="1493654" cy="2906675"/>
            </a:xfrm>
          </p:grpSpPr>
          <p:grpSp>
            <p:nvGrpSpPr>
              <p:cNvPr id="234" name="群組 23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47" name="群組 24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50" name="橢圓 24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等腰三角形 25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等腰三角形 25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8" name="手繪多邊形 24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等腰三角形 24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243" name="圓角矩形 242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圓角矩形 243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圓角矩形 24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圓角矩形 245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圓角矩形 235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圓角矩形 236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圓角矩形 23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圓角矩形 23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8" name="圖片 2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520" y="4257508"/>
              <a:ext cx="654743" cy="654743"/>
            </a:xfrm>
            <a:prstGeom prst="rect">
              <a:avLst/>
            </a:prstGeom>
          </p:spPr>
        </p:pic>
      </p:grpSp>
      <p:grpSp>
        <p:nvGrpSpPr>
          <p:cNvPr id="93" name="群組 92"/>
          <p:cNvGrpSpPr/>
          <p:nvPr/>
        </p:nvGrpSpPr>
        <p:grpSpPr>
          <a:xfrm>
            <a:off x="2470324" y="3548190"/>
            <a:ext cx="1951485" cy="3007936"/>
            <a:chOff x="2470324" y="3548190"/>
            <a:chExt cx="1951485" cy="3007936"/>
          </a:xfrm>
        </p:grpSpPr>
        <p:grpSp>
          <p:nvGrpSpPr>
            <p:cNvPr id="282" name="群組 281"/>
            <p:cNvGrpSpPr/>
            <p:nvPr/>
          </p:nvGrpSpPr>
          <p:grpSpPr>
            <a:xfrm flipH="1">
              <a:off x="2922625" y="3548190"/>
              <a:ext cx="1499184" cy="3007936"/>
              <a:chOff x="2025693" y="1502738"/>
              <a:chExt cx="1493654" cy="3080094"/>
            </a:xfrm>
          </p:grpSpPr>
          <p:grpSp>
            <p:nvGrpSpPr>
              <p:cNvPr id="284" name="群組 28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96" name="群組 295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343" name="橢圓 342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等腰三角形 351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等腰三角形 352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6" name="手繪多邊形 305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等腰三角形 331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2D28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5" name="群組 284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292" name="圓角矩形 29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圓角矩形 292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圓角矩形 293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圓角矩形 294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6" name="圓角矩形 28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圓角矩形 286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圓角矩形 28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圓角矩形 28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橢圓 28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橢圓 290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4" name="圖片 3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324" y="4252826"/>
              <a:ext cx="654743" cy="654743"/>
            </a:xfrm>
            <a:prstGeom prst="rect">
              <a:avLst/>
            </a:prstGeom>
          </p:spPr>
        </p:pic>
      </p:grpSp>
      <p:pic>
        <p:nvPicPr>
          <p:cNvPr id="94" name="圖片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9451">
            <a:off x="4590387" y="2714871"/>
            <a:ext cx="529685" cy="529685"/>
          </a:xfrm>
          <a:prstGeom prst="rect">
            <a:avLst/>
          </a:prstGeom>
        </p:spPr>
      </p:pic>
      <p:sp>
        <p:nvSpPr>
          <p:cNvPr id="355" name="文字方塊 354"/>
          <p:cNvSpPr txBox="1"/>
          <p:nvPr/>
        </p:nvSpPr>
        <p:spPr>
          <a:xfrm>
            <a:off x="-286734" y="6430036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2/ David</a:t>
            </a:r>
          </a:p>
        </p:txBody>
      </p:sp>
    </p:spTree>
    <p:extLst>
      <p:ext uri="{BB962C8B-B14F-4D97-AF65-F5344CB8AC3E}">
        <p14:creationId xmlns:p14="http://schemas.microsoft.com/office/powerpoint/2010/main" val="23863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群組 115"/>
          <p:cNvGrpSpPr/>
          <p:nvPr/>
        </p:nvGrpSpPr>
        <p:grpSpPr>
          <a:xfrm>
            <a:off x="866743" y="333157"/>
            <a:ext cx="1893962" cy="2945203"/>
            <a:chOff x="866743" y="333157"/>
            <a:chExt cx="1893962" cy="2945203"/>
          </a:xfrm>
        </p:grpSpPr>
        <p:grpSp>
          <p:nvGrpSpPr>
            <p:cNvPr id="28" name="群組 27"/>
            <p:cNvGrpSpPr/>
            <p:nvPr/>
          </p:nvGrpSpPr>
          <p:grpSpPr>
            <a:xfrm>
              <a:off x="866743" y="333157"/>
              <a:ext cx="1472828" cy="2945203"/>
              <a:chOff x="2025693" y="1502738"/>
              <a:chExt cx="1493654" cy="308009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" name="群組 3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7" name="橢圓 6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等腰三角形 8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手繪多邊形 4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等腰三角形 5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12" name="圓角矩形 1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圓角矩形 17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圓角矩形 18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圓角矩形 19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圓角矩形 20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1" name="圖片 1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75976">
              <a:off x="1957262" y="859945"/>
              <a:ext cx="803443" cy="803443"/>
            </a:xfrm>
            <a:prstGeom prst="rect">
              <a:avLst/>
            </a:prstGeom>
          </p:spPr>
        </p:pic>
      </p:grpSp>
      <p:grpSp>
        <p:nvGrpSpPr>
          <p:cNvPr id="115" name="群組 114"/>
          <p:cNvGrpSpPr/>
          <p:nvPr/>
        </p:nvGrpSpPr>
        <p:grpSpPr>
          <a:xfrm>
            <a:off x="3058246" y="333158"/>
            <a:ext cx="1936851" cy="3007936"/>
            <a:chOff x="3058246" y="333158"/>
            <a:chExt cx="1936851" cy="3007936"/>
          </a:xfrm>
        </p:grpSpPr>
        <p:grpSp>
          <p:nvGrpSpPr>
            <p:cNvPr id="29" name="群組 28"/>
            <p:cNvGrpSpPr/>
            <p:nvPr/>
          </p:nvGrpSpPr>
          <p:grpSpPr>
            <a:xfrm>
              <a:off x="3058246" y="333158"/>
              <a:ext cx="1499184" cy="3007936"/>
              <a:chOff x="2025693" y="1502738"/>
              <a:chExt cx="1493654" cy="3080094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3" name="群組 4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46" name="橢圓 4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等腰三角形 4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等腰三角形 4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手繪多邊形 4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等腰三角形 4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圓角矩形 3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圓角矩形 32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8" name="圖片 3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75976">
              <a:off x="4191654" y="872138"/>
              <a:ext cx="803443" cy="803443"/>
            </a:xfrm>
            <a:prstGeom prst="rect">
              <a:avLst/>
            </a:prstGeom>
          </p:spPr>
        </p:pic>
      </p:grpSp>
      <p:grpSp>
        <p:nvGrpSpPr>
          <p:cNvPr id="114" name="群組 113"/>
          <p:cNvGrpSpPr/>
          <p:nvPr/>
        </p:nvGrpSpPr>
        <p:grpSpPr>
          <a:xfrm>
            <a:off x="5397923" y="333157"/>
            <a:ext cx="1922239" cy="2906675"/>
            <a:chOff x="5397923" y="333157"/>
            <a:chExt cx="1922239" cy="2906675"/>
          </a:xfrm>
        </p:grpSpPr>
        <p:grpSp>
          <p:nvGrpSpPr>
            <p:cNvPr id="49" name="群組 48"/>
            <p:cNvGrpSpPr/>
            <p:nvPr/>
          </p:nvGrpSpPr>
          <p:grpSpPr>
            <a:xfrm>
              <a:off x="5397923" y="333157"/>
              <a:ext cx="1493654" cy="2906675"/>
              <a:chOff x="2025693" y="1502738"/>
              <a:chExt cx="1493654" cy="2906675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63" name="群組 6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66" name="橢圓 6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等腰三角形 6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等腰三角形 6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手繪多邊形 6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59" name="圓角矩形 58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圓角矩形 59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圓角矩形 6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圓角矩形 61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圓角矩形 51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圓角矩形 5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9" name="圖片 3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75976">
              <a:off x="6516719" y="919558"/>
              <a:ext cx="803443" cy="803443"/>
            </a:xfrm>
            <a:prstGeom prst="rect">
              <a:avLst/>
            </a:prstGeom>
          </p:spPr>
        </p:pic>
      </p:grpSp>
      <p:grpSp>
        <p:nvGrpSpPr>
          <p:cNvPr id="113" name="群組 112"/>
          <p:cNvGrpSpPr/>
          <p:nvPr/>
        </p:nvGrpSpPr>
        <p:grpSpPr>
          <a:xfrm>
            <a:off x="7865351" y="294291"/>
            <a:ext cx="1884304" cy="3023109"/>
            <a:chOff x="7865351" y="294291"/>
            <a:chExt cx="1884304" cy="3023109"/>
          </a:xfrm>
        </p:grpSpPr>
        <p:grpSp>
          <p:nvGrpSpPr>
            <p:cNvPr id="69" name="群組 68"/>
            <p:cNvGrpSpPr/>
            <p:nvPr/>
          </p:nvGrpSpPr>
          <p:grpSpPr>
            <a:xfrm>
              <a:off x="7865351" y="294291"/>
              <a:ext cx="1493654" cy="3023109"/>
              <a:chOff x="2025693" y="1502738"/>
              <a:chExt cx="1493654" cy="3023109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83" name="群組 8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86" name="橢圓 8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等腰三角形 8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等腰三角形 8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手繪多邊形 8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群組 70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79" name="圓角矩形 7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圓角矩形 7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圓角矩形 72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圓角矩形 7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圓角矩形 7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0" name="圖片 3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75976">
              <a:off x="8946212" y="897049"/>
              <a:ext cx="803443" cy="803443"/>
            </a:xfrm>
            <a:prstGeom prst="rect">
              <a:avLst/>
            </a:prstGeom>
          </p:spPr>
        </p:pic>
      </p:grpSp>
      <p:grpSp>
        <p:nvGrpSpPr>
          <p:cNvPr id="112" name="群組 111"/>
          <p:cNvGrpSpPr/>
          <p:nvPr/>
        </p:nvGrpSpPr>
        <p:grpSpPr>
          <a:xfrm>
            <a:off x="10252703" y="297280"/>
            <a:ext cx="1919292" cy="3080094"/>
            <a:chOff x="10252703" y="297280"/>
            <a:chExt cx="1919292" cy="3080094"/>
          </a:xfrm>
        </p:grpSpPr>
        <p:grpSp>
          <p:nvGrpSpPr>
            <p:cNvPr id="319" name="群組 318"/>
            <p:cNvGrpSpPr/>
            <p:nvPr/>
          </p:nvGrpSpPr>
          <p:grpSpPr>
            <a:xfrm>
              <a:off x="10252703" y="297280"/>
              <a:ext cx="1493654" cy="3080094"/>
              <a:chOff x="10012544" y="2366540"/>
              <a:chExt cx="1493654" cy="3080094"/>
            </a:xfrm>
          </p:grpSpPr>
          <p:grpSp>
            <p:nvGrpSpPr>
              <p:cNvPr id="297" name="群組 296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298" name="群組 297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11" name="群組 310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14" name="橢圓 313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等腰三角形 314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等腰三角形 315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" name="手繪多邊形 311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等腰三角形 312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群組 298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07" name="圓角矩形 306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圓角矩形 307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圓角矩形 308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圓角矩形 309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0" name="圓角矩形 299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圓角矩形 300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圓角矩形 301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圓角矩形 302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橢圓 304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乘號 316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乘號 317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1" name="圖片 35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75976">
              <a:off x="11368552" y="885746"/>
              <a:ext cx="803443" cy="803443"/>
            </a:xfrm>
            <a:prstGeom prst="rect">
              <a:avLst/>
            </a:prstGeom>
          </p:spPr>
        </p:pic>
      </p:grpSp>
      <p:grpSp>
        <p:nvGrpSpPr>
          <p:cNvPr id="117" name="群組 116"/>
          <p:cNvGrpSpPr/>
          <p:nvPr/>
        </p:nvGrpSpPr>
        <p:grpSpPr>
          <a:xfrm>
            <a:off x="368893" y="3604548"/>
            <a:ext cx="1924180" cy="3040371"/>
            <a:chOff x="368893" y="3604548"/>
            <a:chExt cx="1924180" cy="3040371"/>
          </a:xfrm>
        </p:grpSpPr>
        <p:grpSp>
          <p:nvGrpSpPr>
            <p:cNvPr id="193" name="群組 192"/>
            <p:cNvGrpSpPr/>
            <p:nvPr/>
          </p:nvGrpSpPr>
          <p:grpSpPr>
            <a:xfrm flipH="1">
              <a:off x="762458" y="3604548"/>
              <a:ext cx="1530615" cy="3040371"/>
              <a:chOff x="2025693" y="1502738"/>
              <a:chExt cx="1493654" cy="3080094"/>
            </a:xfrm>
          </p:grpSpPr>
          <p:grpSp>
            <p:nvGrpSpPr>
              <p:cNvPr id="194" name="群組 19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07" name="群組 20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10" name="橢圓 20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等腰三角形 21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等腰三角形 21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手繪多邊形 20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等腰三角形 20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203" name="圓角矩形 20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圓角矩形 20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圓角矩形 20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圓角矩形 20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圓角矩形 19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圓角矩形 19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5" name="圖片 3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4024" flipH="1">
              <a:off x="368893" y="4184055"/>
              <a:ext cx="803443" cy="803443"/>
            </a:xfrm>
            <a:prstGeom prst="rect">
              <a:avLst/>
            </a:prstGeom>
          </p:spPr>
        </p:pic>
      </p:grpSp>
      <p:grpSp>
        <p:nvGrpSpPr>
          <p:cNvPr id="118" name="群組 117"/>
          <p:cNvGrpSpPr/>
          <p:nvPr/>
        </p:nvGrpSpPr>
        <p:grpSpPr>
          <a:xfrm>
            <a:off x="2527061" y="3548190"/>
            <a:ext cx="1894748" cy="3007936"/>
            <a:chOff x="2527061" y="3548190"/>
            <a:chExt cx="1894748" cy="3007936"/>
          </a:xfrm>
        </p:grpSpPr>
        <p:grpSp>
          <p:nvGrpSpPr>
            <p:cNvPr id="282" name="群組 281"/>
            <p:cNvGrpSpPr/>
            <p:nvPr/>
          </p:nvGrpSpPr>
          <p:grpSpPr>
            <a:xfrm flipH="1">
              <a:off x="2922625" y="3548190"/>
              <a:ext cx="1499184" cy="3007936"/>
              <a:chOff x="2025693" y="1502738"/>
              <a:chExt cx="1493654" cy="3080094"/>
            </a:xfrm>
          </p:grpSpPr>
          <p:grpSp>
            <p:nvGrpSpPr>
              <p:cNvPr id="284" name="群組 28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96" name="群組 295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343" name="橢圓 342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等腰三角形 351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等腰三角形 352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6" name="手繪多邊形 305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等腰三角形 331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5" name="群組 284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292" name="圓角矩形 29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圓角矩形 292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圓角矩形 293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圓角矩形 294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6" name="圓角矩形 28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圓角矩形 286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圓角矩形 28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圓角矩形 28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橢圓 28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橢圓 290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6" name="圖片 3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4024" flipH="1">
              <a:off x="2527061" y="4122212"/>
              <a:ext cx="803443" cy="803443"/>
            </a:xfrm>
            <a:prstGeom prst="rect">
              <a:avLst/>
            </a:prstGeom>
          </p:spPr>
        </p:pic>
      </p:grpSp>
      <p:grpSp>
        <p:nvGrpSpPr>
          <p:cNvPr id="119" name="群組 118"/>
          <p:cNvGrpSpPr/>
          <p:nvPr/>
        </p:nvGrpSpPr>
        <p:grpSpPr>
          <a:xfrm>
            <a:off x="4904237" y="3590190"/>
            <a:ext cx="1880945" cy="2906675"/>
            <a:chOff x="4904237" y="3590190"/>
            <a:chExt cx="1880945" cy="2906675"/>
          </a:xfrm>
        </p:grpSpPr>
        <p:grpSp>
          <p:nvGrpSpPr>
            <p:cNvPr id="233" name="群組 232"/>
            <p:cNvGrpSpPr/>
            <p:nvPr/>
          </p:nvGrpSpPr>
          <p:grpSpPr>
            <a:xfrm flipH="1">
              <a:off x="5291528" y="3590190"/>
              <a:ext cx="1493654" cy="2906675"/>
              <a:chOff x="2025693" y="1502738"/>
              <a:chExt cx="1493654" cy="2906675"/>
            </a:xfrm>
          </p:grpSpPr>
          <p:grpSp>
            <p:nvGrpSpPr>
              <p:cNvPr id="234" name="群組 23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47" name="群組 24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50" name="橢圓 24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等腰三角形 25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等腰三角形 25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8" name="手繪多邊形 24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等腰三角形 24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243" name="圓角矩形 242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圓角矩形 243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圓角矩形 24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圓角矩形 245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圓角矩形 235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圓角矩形 236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圓角矩形 23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圓角矩形 23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7" name="圖片 3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4024" flipH="1">
              <a:off x="4904237" y="4184055"/>
              <a:ext cx="803443" cy="803443"/>
            </a:xfrm>
            <a:prstGeom prst="rect">
              <a:avLst/>
            </a:prstGeom>
          </p:spPr>
        </p:pic>
      </p:grpSp>
      <p:grpSp>
        <p:nvGrpSpPr>
          <p:cNvPr id="120" name="群組 119"/>
          <p:cNvGrpSpPr/>
          <p:nvPr/>
        </p:nvGrpSpPr>
        <p:grpSpPr>
          <a:xfrm>
            <a:off x="7356391" y="3680507"/>
            <a:ext cx="1877657" cy="3023109"/>
            <a:chOff x="7356391" y="3680507"/>
            <a:chExt cx="1877657" cy="3023109"/>
          </a:xfrm>
        </p:grpSpPr>
        <p:grpSp>
          <p:nvGrpSpPr>
            <p:cNvPr id="253" name="群組 252"/>
            <p:cNvGrpSpPr/>
            <p:nvPr/>
          </p:nvGrpSpPr>
          <p:grpSpPr>
            <a:xfrm flipH="1">
              <a:off x="7740394" y="3680507"/>
              <a:ext cx="1493654" cy="3023109"/>
              <a:chOff x="2025693" y="1502738"/>
              <a:chExt cx="1493654" cy="3023109"/>
            </a:xfrm>
          </p:grpSpPr>
          <p:grpSp>
            <p:nvGrpSpPr>
              <p:cNvPr id="254" name="群組 25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67" name="群組 26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70" name="橢圓 26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等腰三角形 27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等腰三角形 27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8" name="手繪多邊形 26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等腰三角形 26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群組 254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263" name="圓角矩形 26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圓角矩形 263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圓角矩形 264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圓角矩形 265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圓角矩形 25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橢圓 259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橢圓 260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8" name="圖片 3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4024" flipH="1">
              <a:off x="7356391" y="4262566"/>
              <a:ext cx="803443" cy="803443"/>
            </a:xfrm>
            <a:prstGeom prst="rect">
              <a:avLst/>
            </a:prstGeom>
          </p:spPr>
        </p:pic>
      </p:grpSp>
      <p:grpSp>
        <p:nvGrpSpPr>
          <p:cNvPr id="121" name="群組 120"/>
          <p:cNvGrpSpPr/>
          <p:nvPr/>
        </p:nvGrpSpPr>
        <p:grpSpPr>
          <a:xfrm>
            <a:off x="9624187" y="3621810"/>
            <a:ext cx="1893373" cy="3080094"/>
            <a:chOff x="9624187" y="3621810"/>
            <a:chExt cx="1893373" cy="3080094"/>
          </a:xfrm>
        </p:grpSpPr>
        <p:grpSp>
          <p:nvGrpSpPr>
            <p:cNvPr id="320" name="群組 319"/>
            <p:cNvGrpSpPr/>
            <p:nvPr/>
          </p:nvGrpSpPr>
          <p:grpSpPr>
            <a:xfrm flipH="1">
              <a:off x="10023906" y="3621810"/>
              <a:ext cx="1493654" cy="3080094"/>
              <a:chOff x="10012544" y="2366540"/>
              <a:chExt cx="1493654" cy="3080094"/>
            </a:xfrm>
          </p:grpSpPr>
          <p:grpSp>
            <p:nvGrpSpPr>
              <p:cNvPr id="321" name="群組 320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324" name="群組 323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37" name="群組 336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40" name="橢圓 339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等腰三角形 340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等腰三角形 341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38" name="手繪多邊形 337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等腰三角形 338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群組 324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33" name="圓角矩形 332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圓角矩形 333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圓角矩形 334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圓角矩形 335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6" name="圓角矩形 325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圓角矩形 326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圓角矩形 327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圓角矩形 328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橢圓 329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橢圓 330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乘號 321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乘號 322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9" name="圖片 358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4024" flipH="1">
              <a:off x="9624187" y="4232176"/>
              <a:ext cx="803443" cy="803443"/>
            </a:xfrm>
            <a:prstGeom prst="rect">
              <a:avLst/>
            </a:prstGeom>
          </p:spPr>
        </p:pic>
      </p:grpSp>
      <p:pic>
        <p:nvPicPr>
          <p:cNvPr id="1026" name="Picture 2" descr="https://cdn-icons-png.flaticon.com/512/7421/7421037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559" t="46309" r="4964" b="47219"/>
          <a:stretch/>
        </p:blipFill>
        <p:spPr bwMode="auto">
          <a:xfrm flipH="1">
            <a:off x="6900529" y="2594345"/>
            <a:ext cx="478465" cy="1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0" name="文字方塊 359"/>
          <p:cNvSpPr txBox="1"/>
          <p:nvPr/>
        </p:nvSpPr>
        <p:spPr>
          <a:xfrm>
            <a:off x="-293404" y="6430157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3/ Yang</a:t>
            </a:r>
          </a:p>
        </p:txBody>
      </p:sp>
    </p:spTree>
    <p:extLst>
      <p:ext uri="{BB962C8B-B14F-4D97-AF65-F5344CB8AC3E}">
        <p14:creationId xmlns:p14="http://schemas.microsoft.com/office/powerpoint/2010/main" val="288799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群組 100"/>
          <p:cNvGrpSpPr/>
          <p:nvPr/>
        </p:nvGrpSpPr>
        <p:grpSpPr>
          <a:xfrm>
            <a:off x="866743" y="333157"/>
            <a:ext cx="2015798" cy="2945203"/>
            <a:chOff x="866743" y="333157"/>
            <a:chExt cx="2015798" cy="2945203"/>
          </a:xfrm>
        </p:grpSpPr>
        <p:grpSp>
          <p:nvGrpSpPr>
            <p:cNvPr id="28" name="群組 27"/>
            <p:cNvGrpSpPr/>
            <p:nvPr/>
          </p:nvGrpSpPr>
          <p:grpSpPr>
            <a:xfrm>
              <a:off x="866743" y="333157"/>
              <a:ext cx="1472828" cy="2945203"/>
              <a:chOff x="2025693" y="1502738"/>
              <a:chExt cx="1493654" cy="308009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" name="群組 3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7" name="橢圓 6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等腰三角形 8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手繪多邊形 4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等腰三角形 5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12" name="圓角矩形 1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圓角矩形 17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圓角矩形 18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圓角矩形 19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圓角矩形 20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0" name="圖片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5012" flipV="1">
              <a:off x="1974730" y="798984"/>
              <a:ext cx="907811" cy="907811"/>
            </a:xfrm>
            <a:prstGeom prst="rect">
              <a:avLst/>
            </a:prstGeom>
          </p:spPr>
        </p:pic>
      </p:grpSp>
      <p:grpSp>
        <p:nvGrpSpPr>
          <p:cNvPr id="102" name="群組 101"/>
          <p:cNvGrpSpPr/>
          <p:nvPr/>
        </p:nvGrpSpPr>
        <p:grpSpPr>
          <a:xfrm>
            <a:off x="3058246" y="333158"/>
            <a:ext cx="2047592" cy="3007936"/>
            <a:chOff x="3058246" y="333158"/>
            <a:chExt cx="2047592" cy="3007936"/>
          </a:xfrm>
        </p:grpSpPr>
        <p:grpSp>
          <p:nvGrpSpPr>
            <p:cNvPr id="29" name="群組 28"/>
            <p:cNvGrpSpPr/>
            <p:nvPr/>
          </p:nvGrpSpPr>
          <p:grpSpPr>
            <a:xfrm>
              <a:off x="3058246" y="333158"/>
              <a:ext cx="1499184" cy="3007936"/>
              <a:chOff x="2025693" y="1502738"/>
              <a:chExt cx="1493654" cy="3080094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43" name="群組 4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46" name="橢圓 4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等腰三角形 4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等腰三角形 4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手繪多邊形 4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等腰三角形 4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群組 30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圓角矩形 3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圓角矩形 32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3" name="圖片 2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5012" flipV="1">
              <a:off x="4198027" y="811293"/>
              <a:ext cx="907811" cy="907811"/>
            </a:xfrm>
            <a:prstGeom prst="rect">
              <a:avLst/>
            </a:prstGeom>
          </p:spPr>
        </p:pic>
      </p:grpSp>
      <p:grpSp>
        <p:nvGrpSpPr>
          <p:cNvPr id="103" name="群組 102"/>
          <p:cNvGrpSpPr/>
          <p:nvPr/>
        </p:nvGrpSpPr>
        <p:grpSpPr>
          <a:xfrm>
            <a:off x="5397923" y="333157"/>
            <a:ext cx="2032530" cy="2906675"/>
            <a:chOff x="5397923" y="333157"/>
            <a:chExt cx="2032530" cy="2906675"/>
          </a:xfrm>
        </p:grpSpPr>
        <p:grpSp>
          <p:nvGrpSpPr>
            <p:cNvPr id="49" name="群組 48"/>
            <p:cNvGrpSpPr/>
            <p:nvPr/>
          </p:nvGrpSpPr>
          <p:grpSpPr>
            <a:xfrm>
              <a:off x="5397923" y="333157"/>
              <a:ext cx="1493654" cy="2906675"/>
              <a:chOff x="2025693" y="1502738"/>
              <a:chExt cx="1493654" cy="2906675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63" name="群組 6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66" name="橢圓 6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等腰三角形 6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等腰三角形 6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手繪多邊形 6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等腰三角形 6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59" name="圓角矩形 58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圓角矩形 59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圓角矩形 60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圓角矩形 61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圓角矩形 51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圓角矩形 5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4" name="圖片 2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5012" flipV="1">
              <a:off x="6522642" y="848819"/>
              <a:ext cx="907811" cy="907811"/>
            </a:xfrm>
            <a:prstGeom prst="rect">
              <a:avLst/>
            </a:prstGeom>
          </p:spPr>
        </p:pic>
      </p:grpSp>
      <p:grpSp>
        <p:nvGrpSpPr>
          <p:cNvPr id="104" name="群組 103"/>
          <p:cNvGrpSpPr/>
          <p:nvPr/>
        </p:nvGrpSpPr>
        <p:grpSpPr>
          <a:xfrm>
            <a:off x="7865351" y="294291"/>
            <a:ext cx="2053755" cy="3023109"/>
            <a:chOff x="7865351" y="294291"/>
            <a:chExt cx="2053755" cy="3023109"/>
          </a:xfrm>
        </p:grpSpPr>
        <p:grpSp>
          <p:nvGrpSpPr>
            <p:cNvPr id="69" name="群組 68"/>
            <p:cNvGrpSpPr/>
            <p:nvPr/>
          </p:nvGrpSpPr>
          <p:grpSpPr>
            <a:xfrm>
              <a:off x="7865351" y="294291"/>
              <a:ext cx="1493654" cy="3023109"/>
              <a:chOff x="2025693" y="1502738"/>
              <a:chExt cx="1493654" cy="3023109"/>
            </a:xfrm>
          </p:grpSpPr>
          <p:grpSp>
            <p:nvGrpSpPr>
              <p:cNvPr id="70" name="群組 69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83" name="群組 82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86" name="橢圓 85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等腰三角形 86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等腰三角形 87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手繪多邊形 83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等腰三角形 84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群組 70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79" name="圓角矩形 78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圓角矩形 71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圓角矩形 72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圓角矩形 73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圓角矩形 74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7" name="圖片 2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5012" flipV="1">
              <a:off x="9011295" y="798983"/>
              <a:ext cx="907811" cy="907811"/>
            </a:xfrm>
            <a:prstGeom prst="rect">
              <a:avLst/>
            </a:prstGeom>
          </p:spPr>
        </p:pic>
      </p:grpSp>
      <p:grpSp>
        <p:nvGrpSpPr>
          <p:cNvPr id="105" name="群組 104"/>
          <p:cNvGrpSpPr/>
          <p:nvPr/>
        </p:nvGrpSpPr>
        <p:grpSpPr>
          <a:xfrm>
            <a:off x="10252703" y="297280"/>
            <a:ext cx="2016850" cy="3080094"/>
            <a:chOff x="10252703" y="297280"/>
            <a:chExt cx="2016850" cy="3080094"/>
          </a:xfrm>
        </p:grpSpPr>
        <p:grpSp>
          <p:nvGrpSpPr>
            <p:cNvPr id="319" name="群組 318"/>
            <p:cNvGrpSpPr/>
            <p:nvPr/>
          </p:nvGrpSpPr>
          <p:grpSpPr>
            <a:xfrm>
              <a:off x="10252703" y="297280"/>
              <a:ext cx="1493654" cy="3080094"/>
              <a:chOff x="10012544" y="2366540"/>
              <a:chExt cx="1493654" cy="3080094"/>
            </a:xfrm>
          </p:grpSpPr>
          <p:grpSp>
            <p:nvGrpSpPr>
              <p:cNvPr id="297" name="群組 296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298" name="群組 297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11" name="群組 310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14" name="橢圓 313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5" name="等腰三角形 314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6" name="等腰三角形 315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12" name="手繪多邊形 311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等腰三角形 312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群組 298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07" name="圓角矩形 306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圓角矩形 307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圓角矩形 308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圓角矩形 309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0" name="圓角矩形 299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圓角矩形 300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圓角矩形 301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圓角矩形 302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橢圓 303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橢圓 304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乘號 316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乘號 317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1" name="圖片 28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5012" flipV="1">
              <a:off x="11361742" y="823994"/>
              <a:ext cx="907811" cy="907811"/>
            </a:xfrm>
            <a:prstGeom prst="rect">
              <a:avLst/>
            </a:prstGeom>
          </p:spPr>
        </p:pic>
      </p:grpSp>
      <p:grpSp>
        <p:nvGrpSpPr>
          <p:cNvPr id="106" name="群組 105"/>
          <p:cNvGrpSpPr/>
          <p:nvPr/>
        </p:nvGrpSpPr>
        <p:grpSpPr>
          <a:xfrm>
            <a:off x="234698" y="3604548"/>
            <a:ext cx="2058375" cy="3040371"/>
            <a:chOff x="234698" y="3604548"/>
            <a:chExt cx="2058375" cy="3040371"/>
          </a:xfrm>
        </p:grpSpPr>
        <p:grpSp>
          <p:nvGrpSpPr>
            <p:cNvPr id="193" name="群組 192"/>
            <p:cNvGrpSpPr/>
            <p:nvPr/>
          </p:nvGrpSpPr>
          <p:grpSpPr>
            <a:xfrm flipH="1">
              <a:off x="762458" y="3604548"/>
              <a:ext cx="1530615" cy="3040371"/>
              <a:chOff x="2025693" y="1502738"/>
              <a:chExt cx="1493654" cy="3080094"/>
            </a:xfrm>
          </p:grpSpPr>
          <p:grpSp>
            <p:nvGrpSpPr>
              <p:cNvPr id="194" name="群組 19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07" name="群組 20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10" name="橢圓 20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等腰三角形 21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等腰三角形 21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8" name="手繪多邊形 20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等腰三角形 20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群組 194"/>
              <p:cNvGrpSpPr/>
              <p:nvPr/>
            </p:nvGrpSpPr>
            <p:grpSpPr>
              <a:xfrm>
                <a:off x="2483619" y="3502780"/>
                <a:ext cx="608145" cy="1030835"/>
                <a:chOff x="2483619" y="3502780"/>
                <a:chExt cx="608145" cy="1030835"/>
              </a:xfrm>
            </p:grpSpPr>
            <p:sp>
              <p:nvSpPr>
                <p:cNvPr id="203" name="圓角矩形 20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圓角矩形 203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圓角矩形 20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圓角矩形 205"/>
                <p:cNvSpPr/>
                <p:nvPr/>
              </p:nvSpPr>
              <p:spPr>
                <a:xfrm flipH="1">
                  <a:off x="2947764" y="387716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圓角矩形 19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圓角矩形 19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橢圓 19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橢圓 200"/>
              <p:cNvSpPr/>
              <p:nvPr/>
            </p:nvSpPr>
            <p:spPr>
              <a:xfrm>
                <a:off x="2945393" y="4348261"/>
                <a:ext cx="148742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3" name="圖片 2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04988" flipH="1" flipV="1">
              <a:off x="234698" y="4110103"/>
              <a:ext cx="907811" cy="907811"/>
            </a:xfrm>
            <a:prstGeom prst="rect">
              <a:avLst/>
            </a:prstGeom>
          </p:spPr>
        </p:pic>
      </p:grpSp>
      <p:grpSp>
        <p:nvGrpSpPr>
          <p:cNvPr id="107" name="群組 106"/>
          <p:cNvGrpSpPr/>
          <p:nvPr/>
        </p:nvGrpSpPr>
        <p:grpSpPr>
          <a:xfrm>
            <a:off x="2406591" y="3548190"/>
            <a:ext cx="2015218" cy="3007936"/>
            <a:chOff x="2406591" y="3548190"/>
            <a:chExt cx="2015218" cy="3007936"/>
          </a:xfrm>
        </p:grpSpPr>
        <p:grpSp>
          <p:nvGrpSpPr>
            <p:cNvPr id="282" name="群組 281"/>
            <p:cNvGrpSpPr/>
            <p:nvPr/>
          </p:nvGrpSpPr>
          <p:grpSpPr>
            <a:xfrm flipH="1">
              <a:off x="2922625" y="3548190"/>
              <a:ext cx="1499184" cy="3007936"/>
              <a:chOff x="2025693" y="1502738"/>
              <a:chExt cx="1493654" cy="3080094"/>
            </a:xfrm>
          </p:grpSpPr>
          <p:grpSp>
            <p:nvGrpSpPr>
              <p:cNvPr id="284" name="群組 28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96" name="群組 295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343" name="橢圓 342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等腰三角形 351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等腰三角形 352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6" name="手繪多邊形 305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等腰三角形 331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5" name="群組 284"/>
              <p:cNvGrpSpPr/>
              <p:nvPr/>
            </p:nvGrpSpPr>
            <p:grpSpPr>
              <a:xfrm>
                <a:off x="2483619" y="3502780"/>
                <a:ext cx="496809" cy="1030835"/>
                <a:chOff x="2483619" y="3502780"/>
                <a:chExt cx="496809" cy="1030835"/>
              </a:xfrm>
            </p:grpSpPr>
            <p:sp>
              <p:nvSpPr>
                <p:cNvPr id="292" name="圓角矩形 291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圓角矩形 292"/>
                <p:cNvSpPr/>
                <p:nvPr/>
              </p:nvSpPr>
              <p:spPr>
                <a:xfrm rot="1080000" flipH="1">
                  <a:off x="2483619" y="3956873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圓角矩形 293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圓角矩形 294"/>
                <p:cNvSpPr/>
                <p:nvPr/>
              </p:nvSpPr>
              <p:spPr>
                <a:xfrm rot="1740000" flipH="1">
                  <a:off x="2826847" y="3822695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6" name="圓角矩形 28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圓角矩形 286"/>
              <p:cNvSpPr/>
              <p:nvPr/>
            </p:nvSpPr>
            <p:spPr>
              <a:xfrm rot="21420000" flipH="1">
                <a:off x="2238199" y="28711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圓角矩形 28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圓角矩形 28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橢圓 289"/>
              <p:cNvSpPr/>
              <p:nvPr/>
            </p:nvSpPr>
            <p:spPr>
              <a:xfrm>
                <a:off x="2398030" y="4437054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橢圓 290"/>
              <p:cNvSpPr/>
              <p:nvPr/>
            </p:nvSpPr>
            <p:spPr>
              <a:xfrm>
                <a:off x="2697605" y="4270693"/>
                <a:ext cx="139874" cy="15513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4" name="圖片 3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04988" flipH="1" flipV="1">
              <a:off x="2406591" y="4047619"/>
              <a:ext cx="907811" cy="907811"/>
            </a:xfrm>
            <a:prstGeom prst="rect">
              <a:avLst/>
            </a:prstGeom>
          </p:spPr>
        </p:pic>
      </p:grpSp>
      <p:grpSp>
        <p:nvGrpSpPr>
          <p:cNvPr id="108" name="群組 107"/>
          <p:cNvGrpSpPr/>
          <p:nvPr/>
        </p:nvGrpSpPr>
        <p:grpSpPr>
          <a:xfrm>
            <a:off x="4767718" y="3590190"/>
            <a:ext cx="2017464" cy="2906675"/>
            <a:chOff x="4767718" y="3590190"/>
            <a:chExt cx="2017464" cy="2906675"/>
          </a:xfrm>
        </p:grpSpPr>
        <p:grpSp>
          <p:nvGrpSpPr>
            <p:cNvPr id="233" name="群組 232"/>
            <p:cNvGrpSpPr/>
            <p:nvPr/>
          </p:nvGrpSpPr>
          <p:grpSpPr>
            <a:xfrm flipH="1">
              <a:off x="5291528" y="3590190"/>
              <a:ext cx="1493654" cy="2906675"/>
              <a:chOff x="2025693" y="1502738"/>
              <a:chExt cx="1493654" cy="2906675"/>
            </a:xfrm>
          </p:grpSpPr>
          <p:grpSp>
            <p:nvGrpSpPr>
              <p:cNvPr id="234" name="群組 23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47" name="群組 24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50" name="橢圓 24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等腰三角形 25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等腰三角形 25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8" name="手繪多邊形 24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等腰三角形 24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2282670" y="3502780"/>
                <a:ext cx="880367" cy="855176"/>
                <a:chOff x="2282670" y="3502780"/>
                <a:chExt cx="880367" cy="855176"/>
              </a:xfrm>
            </p:grpSpPr>
            <p:sp>
              <p:nvSpPr>
                <p:cNvPr id="243" name="圓角矩形 242"/>
                <p:cNvSpPr/>
                <p:nvPr/>
              </p:nvSpPr>
              <p:spPr>
                <a:xfrm rot="21149021">
                  <a:off x="2532152" y="3549287"/>
                  <a:ext cx="144000" cy="360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圓角矩形 243"/>
                <p:cNvSpPr/>
                <p:nvPr/>
              </p:nvSpPr>
              <p:spPr>
                <a:xfrm rot="2820000" flipH="1">
                  <a:off x="2427484" y="3760353"/>
                  <a:ext cx="144000" cy="43362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圓角矩形 244"/>
                <p:cNvSpPr/>
                <p:nvPr/>
              </p:nvSpPr>
              <p:spPr>
                <a:xfrm rot="19500000">
                  <a:off x="2836428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圓角矩形 245"/>
                <p:cNvSpPr/>
                <p:nvPr/>
              </p:nvSpPr>
              <p:spPr>
                <a:xfrm rot="20520000" flipH="1">
                  <a:off x="3019037" y="3853956"/>
                  <a:ext cx="144000" cy="504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圓角矩形 235"/>
              <p:cNvSpPr/>
              <p:nvPr/>
            </p:nvSpPr>
            <p:spPr>
              <a:xfrm rot="312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圓角矩形 236"/>
              <p:cNvSpPr/>
              <p:nvPr/>
            </p:nvSpPr>
            <p:spPr>
              <a:xfrm rot="180000" flipH="1">
                <a:off x="2190461" y="2831284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圓角矩形 23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圓角矩形 23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橢圓 239"/>
              <p:cNvSpPr/>
              <p:nvPr/>
            </p:nvSpPr>
            <p:spPr>
              <a:xfrm>
                <a:off x="2281952" y="4038880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橢圓 240"/>
              <p:cNvSpPr/>
              <p:nvPr/>
            </p:nvSpPr>
            <p:spPr>
              <a:xfrm>
                <a:off x="3099242" y="4270693"/>
                <a:ext cx="138144" cy="138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5" name="圖片 3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04988" flipH="1" flipV="1">
              <a:off x="4767718" y="4120727"/>
              <a:ext cx="907811" cy="907811"/>
            </a:xfrm>
            <a:prstGeom prst="rect">
              <a:avLst/>
            </a:prstGeom>
          </p:spPr>
        </p:pic>
      </p:grpSp>
      <p:grpSp>
        <p:nvGrpSpPr>
          <p:cNvPr id="109" name="群組 108"/>
          <p:cNvGrpSpPr/>
          <p:nvPr/>
        </p:nvGrpSpPr>
        <p:grpSpPr>
          <a:xfrm>
            <a:off x="7193948" y="3680507"/>
            <a:ext cx="2040100" cy="3023109"/>
            <a:chOff x="7193948" y="3680507"/>
            <a:chExt cx="2040100" cy="3023109"/>
          </a:xfrm>
        </p:grpSpPr>
        <p:grpSp>
          <p:nvGrpSpPr>
            <p:cNvPr id="253" name="群組 252"/>
            <p:cNvGrpSpPr/>
            <p:nvPr/>
          </p:nvGrpSpPr>
          <p:grpSpPr>
            <a:xfrm flipH="1">
              <a:off x="7740394" y="3680507"/>
              <a:ext cx="1493654" cy="3023109"/>
              <a:chOff x="2025693" y="1502738"/>
              <a:chExt cx="1493654" cy="3023109"/>
            </a:xfrm>
          </p:grpSpPr>
          <p:grpSp>
            <p:nvGrpSpPr>
              <p:cNvPr id="254" name="群組 253"/>
              <p:cNvGrpSpPr/>
              <p:nvPr/>
            </p:nvGrpSpPr>
            <p:grpSpPr>
              <a:xfrm>
                <a:off x="2025693" y="1502738"/>
                <a:ext cx="1122999" cy="2122962"/>
                <a:chOff x="1886015" y="1509827"/>
                <a:chExt cx="1122999" cy="2122962"/>
              </a:xfrm>
            </p:grpSpPr>
            <p:grpSp>
              <p:nvGrpSpPr>
                <p:cNvPr id="267" name="群組 266"/>
                <p:cNvGrpSpPr/>
                <p:nvPr/>
              </p:nvGrpSpPr>
              <p:grpSpPr>
                <a:xfrm>
                  <a:off x="2021580" y="1509827"/>
                  <a:ext cx="987434" cy="2122962"/>
                  <a:chOff x="2021580" y="1403497"/>
                  <a:chExt cx="987434" cy="2122962"/>
                </a:xfrm>
              </p:grpSpPr>
              <p:sp>
                <p:nvSpPr>
                  <p:cNvPr id="270" name="橢圓 269"/>
                  <p:cNvSpPr/>
                  <p:nvPr/>
                </p:nvSpPr>
                <p:spPr>
                  <a:xfrm>
                    <a:off x="2052083" y="1403497"/>
                    <a:ext cx="956931" cy="94483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等腰三角形 270"/>
                  <p:cNvSpPr/>
                  <p:nvPr/>
                </p:nvSpPr>
                <p:spPr>
                  <a:xfrm>
                    <a:off x="2235643" y="1819086"/>
                    <a:ext cx="624239" cy="170737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等腰三角形 271"/>
                  <p:cNvSpPr/>
                  <p:nvPr/>
                </p:nvSpPr>
                <p:spPr>
                  <a:xfrm>
                    <a:off x="2021580" y="2106572"/>
                    <a:ext cx="192797" cy="280705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8" name="手繪多邊形 267"/>
                <p:cNvSpPr/>
                <p:nvPr/>
              </p:nvSpPr>
              <p:spPr>
                <a:xfrm>
                  <a:off x="2091266" y="1596463"/>
                  <a:ext cx="800100" cy="194734"/>
                </a:xfrm>
                <a:custGeom>
                  <a:avLst/>
                  <a:gdLst>
                    <a:gd name="connsiteX0" fmla="*/ 80434 w 800100"/>
                    <a:gd name="connsiteY0" fmla="*/ 93134 h 194734"/>
                    <a:gd name="connsiteX1" fmla="*/ 698500 w 800100"/>
                    <a:gd name="connsiteY1" fmla="*/ 0 h 194734"/>
                    <a:gd name="connsiteX2" fmla="*/ 800100 w 800100"/>
                    <a:gd name="connsiteY2" fmla="*/ 71967 h 194734"/>
                    <a:gd name="connsiteX3" fmla="*/ 0 w 800100"/>
                    <a:gd name="connsiteY3" fmla="*/ 194734 h 194734"/>
                    <a:gd name="connsiteX4" fmla="*/ 80434 w 800100"/>
                    <a:gd name="connsiteY4" fmla="*/ 93134 h 194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4734">
                      <a:moveTo>
                        <a:pt x="80434" y="93134"/>
                      </a:moveTo>
                      <a:lnTo>
                        <a:pt x="698500" y="0"/>
                      </a:lnTo>
                      <a:lnTo>
                        <a:pt x="800100" y="71967"/>
                      </a:lnTo>
                      <a:lnTo>
                        <a:pt x="0" y="194734"/>
                      </a:lnTo>
                      <a:lnTo>
                        <a:pt x="80434" y="93134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等腰三角形 268"/>
                <p:cNvSpPr/>
                <p:nvPr/>
              </p:nvSpPr>
              <p:spPr>
                <a:xfrm rot="19678024">
                  <a:off x="1886015" y="1688687"/>
                  <a:ext cx="271131" cy="139003"/>
                </a:xfrm>
                <a:prstGeom prst="triangle">
                  <a:avLst>
                    <a:gd name="adj" fmla="val 11973"/>
                  </a:avLst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群組 254"/>
              <p:cNvGrpSpPr/>
              <p:nvPr/>
            </p:nvGrpSpPr>
            <p:grpSpPr>
              <a:xfrm>
                <a:off x="2511544" y="3502780"/>
                <a:ext cx="503290" cy="975872"/>
                <a:chOff x="2511544" y="3502780"/>
                <a:chExt cx="503290" cy="975872"/>
              </a:xfrm>
            </p:grpSpPr>
            <p:sp>
              <p:nvSpPr>
                <p:cNvPr id="263" name="圓角矩形 262"/>
                <p:cNvSpPr/>
                <p:nvPr/>
              </p:nvSpPr>
              <p:spPr>
                <a:xfrm rot="21149021">
                  <a:off x="2539217" y="3548822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圓角矩形 263"/>
                <p:cNvSpPr/>
                <p:nvPr/>
              </p:nvSpPr>
              <p:spPr>
                <a:xfrm rot="1080000" flipH="1">
                  <a:off x="2511544" y="3961296"/>
                  <a:ext cx="144000" cy="39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圓角矩形 264"/>
                <p:cNvSpPr/>
                <p:nvPr/>
              </p:nvSpPr>
              <p:spPr>
                <a:xfrm rot="20640000">
                  <a:off x="2815164" y="3502780"/>
                  <a:ext cx="144000" cy="468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圓角矩形 265"/>
                <p:cNvSpPr/>
                <p:nvPr/>
              </p:nvSpPr>
              <p:spPr>
                <a:xfrm flipH="1">
                  <a:off x="2870834" y="3901910"/>
                  <a:ext cx="144000" cy="57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6" name="圓角矩形 255"/>
              <p:cNvSpPr/>
              <p:nvPr/>
            </p:nvSpPr>
            <p:spPr>
              <a:xfrm rot="2460000">
                <a:off x="2391192" y="2437656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8274461" flipH="1">
                <a:off x="2391192" y="2778496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8000000" flipH="1">
                <a:off x="2891151" y="2372131"/>
                <a:ext cx="108000" cy="56177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3540000">
                <a:off x="3249347" y="2466695"/>
                <a:ext cx="108000" cy="43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橢圓 259"/>
              <p:cNvSpPr/>
              <p:nvPr/>
            </p:nvSpPr>
            <p:spPr>
              <a:xfrm>
                <a:off x="2453822" y="4252406"/>
                <a:ext cx="137504" cy="1457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橢圓 260"/>
              <p:cNvSpPr/>
              <p:nvPr/>
            </p:nvSpPr>
            <p:spPr>
              <a:xfrm>
                <a:off x="2870894" y="4348261"/>
                <a:ext cx="143880" cy="1775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6" name="圖片 3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04988" flipH="1" flipV="1">
              <a:off x="7193948" y="4197682"/>
              <a:ext cx="907811" cy="907811"/>
            </a:xfrm>
            <a:prstGeom prst="rect">
              <a:avLst/>
            </a:prstGeom>
          </p:spPr>
        </p:pic>
      </p:grpSp>
      <p:grpSp>
        <p:nvGrpSpPr>
          <p:cNvPr id="110" name="群組 109"/>
          <p:cNvGrpSpPr/>
          <p:nvPr/>
        </p:nvGrpSpPr>
        <p:grpSpPr>
          <a:xfrm>
            <a:off x="9505804" y="3621810"/>
            <a:ext cx="2011756" cy="3080094"/>
            <a:chOff x="9505804" y="3621810"/>
            <a:chExt cx="2011756" cy="3080094"/>
          </a:xfrm>
        </p:grpSpPr>
        <p:grpSp>
          <p:nvGrpSpPr>
            <p:cNvPr id="320" name="群組 319"/>
            <p:cNvGrpSpPr/>
            <p:nvPr/>
          </p:nvGrpSpPr>
          <p:grpSpPr>
            <a:xfrm flipH="1">
              <a:off x="10023906" y="3621810"/>
              <a:ext cx="1493654" cy="3080094"/>
              <a:chOff x="10012544" y="2366540"/>
              <a:chExt cx="1493654" cy="3080094"/>
            </a:xfrm>
          </p:grpSpPr>
          <p:grpSp>
            <p:nvGrpSpPr>
              <p:cNvPr id="321" name="群組 320"/>
              <p:cNvGrpSpPr/>
              <p:nvPr/>
            </p:nvGrpSpPr>
            <p:grpSpPr>
              <a:xfrm>
                <a:off x="10012544" y="2366540"/>
                <a:ext cx="1493654" cy="3080094"/>
                <a:chOff x="2025693" y="1502738"/>
                <a:chExt cx="1493654" cy="3080094"/>
              </a:xfrm>
            </p:grpSpPr>
            <p:grpSp>
              <p:nvGrpSpPr>
                <p:cNvPr id="324" name="群組 323"/>
                <p:cNvGrpSpPr/>
                <p:nvPr/>
              </p:nvGrpSpPr>
              <p:grpSpPr>
                <a:xfrm>
                  <a:off x="2025693" y="1502738"/>
                  <a:ext cx="1122999" cy="2122962"/>
                  <a:chOff x="1886015" y="1509827"/>
                  <a:chExt cx="1122999" cy="2122962"/>
                </a:xfrm>
              </p:grpSpPr>
              <p:grpSp>
                <p:nvGrpSpPr>
                  <p:cNvPr id="337" name="群組 336"/>
                  <p:cNvGrpSpPr/>
                  <p:nvPr/>
                </p:nvGrpSpPr>
                <p:grpSpPr>
                  <a:xfrm>
                    <a:off x="2021580" y="1509827"/>
                    <a:ext cx="987434" cy="2122962"/>
                    <a:chOff x="2021580" y="1403497"/>
                    <a:chExt cx="987434" cy="2122962"/>
                  </a:xfrm>
                </p:grpSpPr>
                <p:sp>
                  <p:nvSpPr>
                    <p:cNvPr id="340" name="橢圓 339"/>
                    <p:cNvSpPr/>
                    <p:nvPr/>
                  </p:nvSpPr>
                  <p:spPr>
                    <a:xfrm>
                      <a:off x="2052083" y="1403497"/>
                      <a:ext cx="956931" cy="944839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等腰三角形 340"/>
                    <p:cNvSpPr/>
                    <p:nvPr/>
                  </p:nvSpPr>
                  <p:spPr>
                    <a:xfrm>
                      <a:off x="2235643" y="1819086"/>
                      <a:ext cx="624239" cy="1707373"/>
                    </a:xfrm>
                    <a:prstGeom prst="triangl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等腰三角形 341"/>
                    <p:cNvSpPr/>
                    <p:nvPr/>
                  </p:nvSpPr>
                  <p:spPr>
                    <a:xfrm>
                      <a:off x="2021580" y="2106572"/>
                      <a:ext cx="192797" cy="280705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38" name="手繪多邊形 337"/>
                  <p:cNvSpPr/>
                  <p:nvPr/>
                </p:nvSpPr>
                <p:spPr>
                  <a:xfrm>
                    <a:off x="2091266" y="1596463"/>
                    <a:ext cx="800100" cy="194734"/>
                  </a:xfrm>
                  <a:custGeom>
                    <a:avLst/>
                    <a:gdLst>
                      <a:gd name="connsiteX0" fmla="*/ 80434 w 800100"/>
                      <a:gd name="connsiteY0" fmla="*/ 93134 h 194734"/>
                      <a:gd name="connsiteX1" fmla="*/ 698500 w 800100"/>
                      <a:gd name="connsiteY1" fmla="*/ 0 h 194734"/>
                      <a:gd name="connsiteX2" fmla="*/ 800100 w 800100"/>
                      <a:gd name="connsiteY2" fmla="*/ 71967 h 194734"/>
                      <a:gd name="connsiteX3" fmla="*/ 0 w 800100"/>
                      <a:gd name="connsiteY3" fmla="*/ 194734 h 194734"/>
                      <a:gd name="connsiteX4" fmla="*/ 80434 w 800100"/>
                      <a:gd name="connsiteY4" fmla="*/ 93134 h 194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100" h="194734">
                        <a:moveTo>
                          <a:pt x="80434" y="93134"/>
                        </a:moveTo>
                        <a:lnTo>
                          <a:pt x="698500" y="0"/>
                        </a:lnTo>
                        <a:lnTo>
                          <a:pt x="800100" y="71967"/>
                        </a:lnTo>
                        <a:lnTo>
                          <a:pt x="0" y="194734"/>
                        </a:lnTo>
                        <a:lnTo>
                          <a:pt x="80434" y="93134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等腰三角形 338"/>
                  <p:cNvSpPr/>
                  <p:nvPr/>
                </p:nvSpPr>
                <p:spPr>
                  <a:xfrm rot="19678024">
                    <a:off x="1886015" y="1688687"/>
                    <a:ext cx="271131" cy="139003"/>
                  </a:xfrm>
                  <a:prstGeom prst="triangle">
                    <a:avLst>
                      <a:gd name="adj" fmla="val 11973"/>
                    </a:avLst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5" name="群組 324"/>
                <p:cNvGrpSpPr/>
                <p:nvPr/>
              </p:nvGrpSpPr>
              <p:grpSpPr>
                <a:xfrm>
                  <a:off x="2483619" y="3502780"/>
                  <a:ext cx="608145" cy="1030835"/>
                  <a:chOff x="2483619" y="3502780"/>
                  <a:chExt cx="608145" cy="1030835"/>
                </a:xfrm>
              </p:grpSpPr>
              <p:sp>
                <p:nvSpPr>
                  <p:cNvPr id="333" name="圓角矩形 332"/>
                  <p:cNvSpPr/>
                  <p:nvPr/>
                </p:nvSpPr>
                <p:spPr>
                  <a:xfrm rot="21149021">
                    <a:off x="2539217" y="3548822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圓角矩形 333"/>
                  <p:cNvSpPr/>
                  <p:nvPr/>
                </p:nvSpPr>
                <p:spPr>
                  <a:xfrm rot="1080000" flipH="1">
                    <a:off x="2483619" y="395687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圓角矩形 334"/>
                  <p:cNvSpPr/>
                  <p:nvPr/>
                </p:nvSpPr>
                <p:spPr>
                  <a:xfrm rot="19500000">
                    <a:off x="2836428" y="3502780"/>
                    <a:ext cx="144000" cy="468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圓角矩形 335"/>
                  <p:cNvSpPr/>
                  <p:nvPr/>
                </p:nvSpPr>
                <p:spPr>
                  <a:xfrm flipH="1">
                    <a:off x="2947764" y="3877163"/>
                    <a:ext cx="144000" cy="576742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6" name="圓角矩形 325"/>
                <p:cNvSpPr/>
                <p:nvPr/>
              </p:nvSpPr>
              <p:spPr>
                <a:xfrm rot="2460000">
                  <a:off x="2391192" y="2437656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圓角矩形 326"/>
                <p:cNvSpPr/>
                <p:nvPr/>
              </p:nvSpPr>
              <p:spPr>
                <a:xfrm rot="18274461" flipH="1">
                  <a:off x="2391192" y="2778496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圓角矩形 327"/>
                <p:cNvSpPr/>
                <p:nvPr/>
              </p:nvSpPr>
              <p:spPr>
                <a:xfrm rot="18000000" flipH="1">
                  <a:off x="2891151" y="2372131"/>
                  <a:ext cx="108000" cy="56177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圓角矩形 328"/>
                <p:cNvSpPr/>
                <p:nvPr/>
              </p:nvSpPr>
              <p:spPr>
                <a:xfrm rot="3540000">
                  <a:off x="3249347" y="2466695"/>
                  <a:ext cx="108000" cy="4320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橢圓 329"/>
                <p:cNvSpPr/>
                <p:nvPr/>
              </p:nvSpPr>
              <p:spPr>
                <a:xfrm>
                  <a:off x="2398030" y="4437054"/>
                  <a:ext cx="137504" cy="14577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橢圓 330"/>
                <p:cNvSpPr/>
                <p:nvPr/>
              </p:nvSpPr>
              <p:spPr>
                <a:xfrm>
                  <a:off x="2945393" y="4348261"/>
                  <a:ext cx="148742" cy="17758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2" name="乘號 321"/>
              <p:cNvSpPr/>
              <p:nvPr/>
            </p:nvSpPr>
            <p:spPr>
              <a:xfrm>
                <a:off x="10476039" y="2632619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乘號 322"/>
              <p:cNvSpPr/>
              <p:nvPr/>
            </p:nvSpPr>
            <p:spPr>
              <a:xfrm>
                <a:off x="10788558" y="2623561"/>
                <a:ext cx="246425" cy="276390"/>
              </a:xfrm>
              <a:prstGeom prst="mathMultipl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47" name="圖片 34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04988" flipH="1" flipV="1">
              <a:off x="9505804" y="4147672"/>
              <a:ext cx="907811" cy="907811"/>
            </a:xfrm>
            <a:prstGeom prst="rect">
              <a:avLst/>
            </a:prstGeom>
          </p:spPr>
        </p:pic>
      </p:grpSp>
      <p:pic>
        <p:nvPicPr>
          <p:cNvPr id="219" name="Picture 2" descr="https://cdn-icons-png.flaticon.com/512/7421/7421037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559" t="46309" r="4964" b="47219"/>
          <a:stretch/>
        </p:blipFill>
        <p:spPr bwMode="auto">
          <a:xfrm flipH="1">
            <a:off x="6900529" y="2594345"/>
            <a:ext cx="478465" cy="1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文字方塊 219"/>
          <p:cNvSpPr txBox="1"/>
          <p:nvPr/>
        </p:nvSpPr>
        <p:spPr>
          <a:xfrm>
            <a:off x="-276127" y="6441920"/>
            <a:ext cx="17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oto Sans CJK KR Black" panose="020B0A00000000000000" pitchFamily="34" charset="-128"/>
                <a:ea typeface="Noto Sans CJK KR Black" panose="020B0A00000000000000" pitchFamily="34" charset="-128"/>
              </a:rPr>
              <a:t>4/ Huang</a:t>
            </a:r>
          </a:p>
        </p:txBody>
      </p:sp>
    </p:spTree>
    <p:extLst>
      <p:ext uri="{BB962C8B-B14F-4D97-AF65-F5344CB8AC3E}">
        <p14:creationId xmlns:p14="http://schemas.microsoft.com/office/powerpoint/2010/main" val="131582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77</Words>
  <Application>Microsoft Office PowerPoint</Application>
  <PresentationFormat>寬螢幕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Noto Sans CJK KR Black</vt:lpstr>
      <vt:lpstr>Arial</vt:lpstr>
      <vt:lpstr>Calibri</vt:lpstr>
      <vt:lpstr>Calibri Light</vt:lpstr>
      <vt:lpstr>Franklin Gothic Heavy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陳韻淇</dc:creator>
  <cp:lastModifiedBy>謝 淑貞</cp:lastModifiedBy>
  <cp:revision>54</cp:revision>
  <dcterms:created xsi:type="dcterms:W3CDTF">2022-12-31T08:29:10Z</dcterms:created>
  <dcterms:modified xsi:type="dcterms:W3CDTF">2023-01-01T11:45:59Z</dcterms:modified>
</cp:coreProperties>
</file>