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326" r:id="rId3"/>
    <p:sldId id="330" r:id="rId4"/>
    <p:sldId id="317" r:id="rId5"/>
    <p:sldId id="329" r:id="rId6"/>
    <p:sldId id="331" r:id="rId7"/>
    <p:sldId id="332" r:id="rId8"/>
    <p:sldId id="333" r:id="rId9"/>
    <p:sldId id="319" r:id="rId10"/>
  </p:sldIdLst>
  <p:sldSz cx="9144000" cy="6858000" type="screen4x3"/>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伊藤 征親" initials="伊藤" lastIdx="1" clrIdx="0">
    <p:extLst>
      <p:ext uri="{19B8F6BF-5375-455C-9EA6-DF929625EA0E}">
        <p15:presenceInfo xmlns:p15="http://schemas.microsoft.com/office/powerpoint/2012/main" userId="S-1-5-21-2268036727-724493889-3817997011-31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8000"/>
    <a:srgbClr val="FFFFBD"/>
    <a:srgbClr val="5B9BD5"/>
    <a:srgbClr val="2D72B1"/>
    <a:srgbClr val="99CCFF"/>
    <a:srgbClr val="FFCCFF"/>
    <a:srgbClr val="E5E5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2477" autoAdjust="0"/>
  </p:normalViewPr>
  <p:slideViewPr>
    <p:cSldViewPr snapToGrid="0">
      <p:cViewPr varScale="1">
        <p:scale>
          <a:sx n="103" d="100"/>
          <a:sy n="103" d="100"/>
        </p:scale>
        <p:origin x="1722" y="96"/>
      </p:cViewPr>
      <p:guideLst/>
    </p:cSldViewPr>
  </p:slideViewPr>
  <p:outlineViewPr>
    <p:cViewPr>
      <p:scale>
        <a:sx n="33" d="100"/>
        <a:sy n="33" d="100"/>
      </p:scale>
      <p:origin x="0" y="0"/>
    </p:cViewPr>
  </p:outlineViewPr>
  <p:notesTextViewPr>
    <p:cViewPr>
      <p:scale>
        <a:sx n="50" d="100"/>
        <a:sy n="50" d="100"/>
      </p:scale>
      <p:origin x="0" y="0"/>
    </p:cViewPr>
  </p:notesTextViewPr>
  <p:sorterViewPr>
    <p:cViewPr>
      <p:scale>
        <a:sx n="100" d="100"/>
        <a:sy n="100" d="100"/>
      </p:scale>
      <p:origin x="0" y="0"/>
    </p:cViewPr>
  </p:sorterViewPr>
  <p:notesViewPr>
    <p:cSldViewPr snapToGrid="0">
      <p:cViewPr varScale="1">
        <p:scale>
          <a:sx n="78" d="100"/>
          <a:sy n="78" d="100"/>
        </p:scale>
        <p:origin x="3978"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F67D44E4-9D6A-35A6-0C54-FF0038BFCF84}"/>
              </a:ext>
            </a:extLst>
          </p:cNvPr>
          <p:cNvSpPr>
            <a:spLocks noGrp="1"/>
          </p:cNvSpPr>
          <p:nvPr>
            <p:ph type="hdr" sz="quarter"/>
          </p:nvPr>
        </p:nvSpPr>
        <p:spPr>
          <a:xfrm>
            <a:off x="0" y="0"/>
            <a:ext cx="2949575" cy="49847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60973BE-1455-D81C-19D5-6E010A5CF5F6}"/>
              </a:ext>
            </a:extLst>
          </p:cNvPr>
          <p:cNvSpPr>
            <a:spLocks noGrp="1"/>
          </p:cNvSpPr>
          <p:nvPr>
            <p:ph type="dt" sz="quarter" idx="1"/>
          </p:nvPr>
        </p:nvSpPr>
        <p:spPr>
          <a:xfrm>
            <a:off x="3856038" y="0"/>
            <a:ext cx="2949575" cy="498475"/>
          </a:xfrm>
          <a:prstGeom prst="rect">
            <a:avLst/>
          </a:prstGeom>
        </p:spPr>
        <p:txBody>
          <a:bodyPr vert="horz" lIns="91440" tIns="45720" rIns="91440" bIns="45720" rtlCol="0"/>
          <a:lstStyle>
            <a:lvl1pPr algn="r">
              <a:defRPr sz="1200"/>
            </a:lvl1pPr>
          </a:lstStyle>
          <a:p>
            <a:fld id="{DDA51B10-35F2-42BA-9E17-DDFBA0973061}" type="datetimeFigureOut">
              <a:rPr kumimoji="1" lang="ja-JP" altLang="en-US" smtClean="0"/>
              <a:t>2025/5/29</a:t>
            </a:fld>
            <a:endParaRPr kumimoji="1" lang="ja-JP" altLang="en-US"/>
          </a:p>
        </p:txBody>
      </p:sp>
      <p:sp>
        <p:nvSpPr>
          <p:cNvPr id="4" name="フッター プレースホルダー 3">
            <a:extLst>
              <a:ext uri="{FF2B5EF4-FFF2-40B4-BE49-F238E27FC236}">
                <a16:creationId xmlns:a16="http://schemas.microsoft.com/office/drawing/2014/main" id="{B11FE0F8-0DE5-44B4-6967-6C154A4E6BDF}"/>
              </a:ext>
            </a:extLst>
          </p:cNvPr>
          <p:cNvSpPr>
            <a:spLocks noGrp="1"/>
          </p:cNvSpPr>
          <p:nvPr>
            <p:ph type="ftr" sz="quarter" idx="2"/>
          </p:nvPr>
        </p:nvSpPr>
        <p:spPr>
          <a:xfrm>
            <a:off x="0" y="9440863"/>
            <a:ext cx="2949575" cy="49847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6DF99F54-B758-655E-0E5F-E9BA6BB49916}"/>
              </a:ext>
            </a:extLst>
          </p:cNvPr>
          <p:cNvSpPr>
            <a:spLocks noGrp="1"/>
          </p:cNvSpPr>
          <p:nvPr>
            <p:ph type="sldNum" sz="quarter" idx="3"/>
          </p:nvPr>
        </p:nvSpPr>
        <p:spPr>
          <a:xfrm>
            <a:off x="3856038" y="9440863"/>
            <a:ext cx="2949575" cy="498475"/>
          </a:xfrm>
          <a:prstGeom prst="rect">
            <a:avLst/>
          </a:prstGeom>
        </p:spPr>
        <p:txBody>
          <a:bodyPr vert="horz" lIns="91440" tIns="45720" rIns="91440" bIns="45720" rtlCol="0" anchor="b"/>
          <a:lstStyle>
            <a:lvl1pPr algn="r">
              <a:defRPr sz="1200"/>
            </a:lvl1pPr>
          </a:lstStyle>
          <a:p>
            <a:fld id="{76412C7E-BDC6-4568-89DB-1F75387EAB27}" type="slidenum">
              <a:rPr kumimoji="1" lang="ja-JP" altLang="en-US" smtClean="0"/>
              <a:t>‹#›</a:t>
            </a:fld>
            <a:endParaRPr kumimoji="1" lang="ja-JP" altLang="en-US"/>
          </a:p>
        </p:txBody>
      </p:sp>
    </p:spTree>
    <p:extLst>
      <p:ext uri="{BB962C8B-B14F-4D97-AF65-F5344CB8AC3E}">
        <p14:creationId xmlns:p14="http://schemas.microsoft.com/office/powerpoint/2010/main" val="2504274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EB9439E1-519B-4116-862B-15F3985D8B25}" type="datetimeFigureOut">
              <a:rPr kumimoji="1" lang="ja-JP" altLang="en-US" smtClean="0"/>
              <a:t>2025/5/29</a:t>
            </a:fld>
            <a:endParaRPr kumimoji="1" lang="ja-JP" altLang="en-US"/>
          </a:p>
        </p:txBody>
      </p:sp>
      <p:sp>
        <p:nvSpPr>
          <p:cNvPr id="4" name="スライド イメージ プレースホルダー 3"/>
          <p:cNvSpPr>
            <a:spLocks noGrp="1" noRot="1" noChangeAspect="1"/>
          </p:cNvSpPr>
          <p:nvPr>
            <p:ph type="sldImg" idx="2"/>
          </p:nvPr>
        </p:nvSpPr>
        <p:spPr>
          <a:xfrm>
            <a:off x="1168400" y="1243013"/>
            <a:ext cx="447040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C9A8BBCB-F701-4A2B-83C8-58DB401E1327}" type="slidenum">
              <a:rPr kumimoji="1" lang="ja-JP" altLang="en-US" smtClean="0"/>
              <a:t>‹#›</a:t>
            </a:fld>
            <a:endParaRPr kumimoji="1" lang="ja-JP" altLang="en-US"/>
          </a:p>
        </p:txBody>
      </p:sp>
    </p:spTree>
    <p:extLst>
      <p:ext uri="{BB962C8B-B14F-4D97-AF65-F5344CB8AC3E}">
        <p14:creationId xmlns:p14="http://schemas.microsoft.com/office/powerpoint/2010/main" val="264837951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_O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19" name="タイトル 18">
            <a:extLst>
              <a:ext uri="{FF2B5EF4-FFF2-40B4-BE49-F238E27FC236}">
                <a16:creationId xmlns:a16="http://schemas.microsoft.com/office/drawing/2014/main" id="{D26EA50A-131C-E824-0B90-02163E814DA3}"/>
              </a:ext>
            </a:extLst>
          </p:cNvPr>
          <p:cNvSpPr>
            <a:spLocks noGrp="1"/>
          </p:cNvSpPr>
          <p:nvPr>
            <p:ph type="title"/>
          </p:nvPr>
        </p:nvSpPr>
        <p:spPr>
          <a:xfrm>
            <a:off x="718279" y="1739684"/>
            <a:ext cx="8105775" cy="1175136"/>
          </a:xfrm>
        </p:spPr>
        <p:txBody>
          <a:bodyPr anchor="b">
            <a:normAutofit/>
          </a:bodyPr>
          <a:lstStyle>
            <a:lvl1pPr algn="ctr">
              <a:defRPr sz="2800"/>
            </a:lvl1pPr>
          </a:lstStyle>
          <a:p>
            <a:r>
              <a:rPr kumimoji="1" lang="ja-JP" altLang="en-US" dirty="0"/>
              <a:t>マスター タイトルの書式設定</a:t>
            </a:r>
          </a:p>
        </p:txBody>
      </p:sp>
      <p:sp>
        <p:nvSpPr>
          <p:cNvPr id="27" name="日付プレースホルダー 26">
            <a:extLst>
              <a:ext uri="{FF2B5EF4-FFF2-40B4-BE49-F238E27FC236}">
                <a16:creationId xmlns:a16="http://schemas.microsoft.com/office/drawing/2014/main" id="{DF4F7249-100A-79B9-6FDC-DA8C190A3482}"/>
              </a:ext>
            </a:extLst>
          </p:cNvPr>
          <p:cNvSpPr>
            <a:spLocks noGrp="1"/>
          </p:cNvSpPr>
          <p:nvPr>
            <p:ph type="dt" sz="half" idx="10"/>
          </p:nvPr>
        </p:nvSpPr>
        <p:spPr/>
        <p:txBody>
          <a:bodyPr/>
          <a:lstStyle/>
          <a:p>
            <a:r>
              <a:rPr kumimoji="1" lang="en-US" altLang="ja-JP"/>
              <a:t>2025/4/15</a:t>
            </a:r>
            <a:endParaRPr kumimoji="1" lang="ja-JP" altLang="en-US" dirty="0"/>
          </a:p>
        </p:txBody>
      </p:sp>
      <p:sp>
        <p:nvSpPr>
          <p:cNvPr id="28" name="フッター プレースホルダー 27">
            <a:extLst>
              <a:ext uri="{FF2B5EF4-FFF2-40B4-BE49-F238E27FC236}">
                <a16:creationId xmlns:a16="http://schemas.microsoft.com/office/drawing/2014/main" id="{DB9AF413-8A80-354F-E40A-EF1FA9329D1B}"/>
              </a:ext>
            </a:extLst>
          </p:cNvPr>
          <p:cNvSpPr>
            <a:spLocks noGrp="1"/>
          </p:cNvSpPr>
          <p:nvPr>
            <p:ph type="ftr" sz="quarter" idx="11"/>
          </p:nvPr>
        </p:nvSpPr>
        <p:spPr/>
        <p:txBody>
          <a:bodyPr/>
          <a:lstStyle/>
          <a:p>
            <a:r>
              <a:rPr kumimoji="1" lang="en-US" altLang="ja-JP"/>
              <a:t>/7</a:t>
            </a:r>
            <a:endParaRPr kumimoji="1" lang="ja-JP" altLang="en-US" dirty="0"/>
          </a:p>
        </p:txBody>
      </p:sp>
      <p:sp>
        <p:nvSpPr>
          <p:cNvPr id="29" name="スライド番号プレースホルダー 28">
            <a:extLst>
              <a:ext uri="{FF2B5EF4-FFF2-40B4-BE49-F238E27FC236}">
                <a16:creationId xmlns:a16="http://schemas.microsoft.com/office/drawing/2014/main" id="{80F710B5-5CE0-D77C-4CD4-7A2970D24D31}"/>
              </a:ext>
            </a:extLst>
          </p:cNvPr>
          <p:cNvSpPr>
            <a:spLocks noGrp="1"/>
          </p:cNvSpPr>
          <p:nvPr>
            <p:ph type="sldNum" sz="quarter" idx="12"/>
          </p:nvPr>
        </p:nvSpPr>
        <p:spPr/>
        <p:txBody>
          <a:bodyPr/>
          <a:lstStyle/>
          <a:p>
            <a:fld id="{87BD3543-A173-46AC-8837-DB465E45DADE}" type="slidenum">
              <a:rPr kumimoji="1" lang="ja-JP" altLang="en-US" smtClean="0"/>
              <a:pPr/>
              <a:t>‹#›</a:t>
            </a:fld>
            <a:endParaRPr kumimoji="1" lang="ja-JP" altLang="en-US" dirty="0"/>
          </a:p>
        </p:txBody>
      </p:sp>
      <p:sp>
        <p:nvSpPr>
          <p:cNvPr id="2" name="正方形/長方形 1">
            <a:extLst>
              <a:ext uri="{FF2B5EF4-FFF2-40B4-BE49-F238E27FC236}">
                <a16:creationId xmlns:a16="http://schemas.microsoft.com/office/drawing/2014/main" id="{16D5CB42-3A7E-1022-E934-88F6D6A5390B}"/>
              </a:ext>
            </a:extLst>
          </p:cNvPr>
          <p:cNvSpPr/>
          <p:nvPr userDrawn="1"/>
        </p:nvSpPr>
        <p:spPr>
          <a:xfrm>
            <a:off x="1" y="2914820"/>
            <a:ext cx="9144000" cy="515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E5AA3A7-164D-1655-51B8-77A8C56F078A}"/>
              </a:ext>
            </a:extLst>
          </p:cNvPr>
          <p:cNvSpPr/>
          <p:nvPr userDrawn="1"/>
        </p:nvSpPr>
        <p:spPr>
          <a:xfrm>
            <a:off x="85726" y="2961245"/>
            <a:ext cx="9144000" cy="515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958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10" name="日付プレースホルダー 9">
            <a:extLst>
              <a:ext uri="{FF2B5EF4-FFF2-40B4-BE49-F238E27FC236}">
                <a16:creationId xmlns:a16="http://schemas.microsoft.com/office/drawing/2014/main" id="{F3210AAA-B3D1-071E-42ED-3B29FA36ACB6}"/>
              </a:ext>
            </a:extLst>
          </p:cNvPr>
          <p:cNvSpPr>
            <a:spLocks noGrp="1"/>
          </p:cNvSpPr>
          <p:nvPr>
            <p:ph type="dt" sz="half" idx="10"/>
          </p:nvPr>
        </p:nvSpPr>
        <p:spPr/>
        <p:txBody>
          <a:bodyPr/>
          <a:lstStyle/>
          <a:p>
            <a:r>
              <a:rPr kumimoji="1" lang="en-US" altLang="ja-JP"/>
              <a:t>2025/4/15</a:t>
            </a:r>
            <a:endParaRPr kumimoji="1" lang="ja-JP" altLang="en-US" dirty="0"/>
          </a:p>
        </p:txBody>
      </p:sp>
      <p:sp>
        <p:nvSpPr>
          <p:cNvPr id="11" name="フッター プレースホルダー 10">
            <a:extLst>
              <a:ext uri="{FF2B5EF4-FFF2-40B4-BE49-F238E27FC236}">
                <a16:creationId xmlns:a16="http://schemas.microsoft.com/office/drawing/2014/main" id="{3183E1E9-C1BC-5873-4FE2-1712164DDE2C}"/>
              </a:ext>
            </a:extLst>
          </p:cNvPr>
          <p:cNvSpPr>
            <a:spLocks noGrp="1"/>
          </p:cNvSpPr>
          <p:nvPr>
            <p:ph type="ftr" sz="quarter" idx="11"/>
          </p:nvPr>
        </p:nvSpPr>
        <p:spPr/>
        <p:txBody>
          <a:bodyPr/>
          <a:lstStyle/>
          <a:p>
            <a:r>
              <a:rPr kumimoji="1" lang="en-US" altLang="ja-JP"/>
              <a:t>/7</a:t>
            </a:r>
            <a:endParaRPr kumimoji="1" lang="ja-JP" altLang="en-US" dirty="0"/>
          </a:p>
        </p:txBody>
      </p:sp>
      <p:sp>
        <p:nvSpPr>
          <p:cNvPr id="12" name="スライド番号プレースホルダー 11">
            <a:extLst>
              <a:ext uri="{FF2B5EF4-FFF2-40B4-BE49-F238E27FC236}">
                <a16:creationId xmlns:a16="http://schemas.microsoft.com/office/drawing/2014/main" id="{C5782CCF-EA1B-059B-662C-C0C497BE3EC5}"/>
              </a:ext>
            </a:extLst>
          </p:cNvPr>
          <p:cNvSpPr>
            <a:spLocks noGrp="1"/>
          </p:cNvSpPr>
          <p:nvPr>
            <p:ph type="sldNum" sz="quarter" idx="12"/>
          </p:nvPr>
        </p:nvSpPr>
        <p:spPr/>
        <p:txBody>
          <a:bodyPr/>
          <a:lstStyle/>
          <a:p>
            <a:fld id="{87BD3543-A173-46AC-8837-DB465E45DADE}" type="slidenum">
              <a:rPr kumimoji="1" lang="ja-JP" altLang="en-US" smtClean="0"/>
              <a:pPr/>
              <a:t>‹#›</a:t>
            </a:fld>
            <a:endParaRPr kumimoji="1" lang="ja-JP" altLang="en-US" dirty="0"/>
          </a:p>
        </p:txBody>
      </p:sp>
    </p:spTree>
    <p:extLst>
      <p:ext uri="{BB962C8B-B14F-4D97-AF65-F5344CB8AC3E}">
        <p14:creationId xmlns:p14="http://schemas.microsoft.com/office/powerpoint/2010/main" val="2516540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10" name="日付プレースホルダー 9">
            <a:extLst>
              <a:ext uri="{FF2B5EF4-FFF2-40B4-BE49-F238E27FC236}">
                <a16:creationId xmlns:a16="http://schemas.microsoft.com/office/drawing/2014/main" id="{0BE816F6-A241-01B0-F0E2-1740376B2AF0}"/>
              </a:ext>
            </a:extLst>
          </p:cNvPr>
          <p:cNvSpPr>
            <a:spLocks noGrp="1"/>
          </p:cNvSpPr>
          <p:nvPr>
            <p:ph type="dt" sz="half" idx="10"/>
          </p:nvPr>
        </p:nvSpPr>
        <p:spPr/>
        <p:txBody>
          <a:bodyPr/>
          <a:lstStyle/>
          <a:p>
            <a:r>
              <a:rPr kumimoji="1" lang="en-US" altLang="ja-JP"/>
              <a:t>2025/4/15</a:t>
            </a:r>
            <a:endParaRPr kumimoji="1" lang="ja-JP" altLang="en-US" dirty="0"/>
          </a:p>
        </p:txBody>
      </p:sp>
      <p:sp>
        <p:nvSpPr>
          <p:cNvPr id="11" name="フッター プレースホルダー 10">
            <a:extLst>
              <a:ext uri="{FF2B5EF4-FFF2-40B4-BE49-F238E27FC236}">
                <a16:creationId xmlns:a16="http://schemas.microsoft.com/office/drawing/2014/main" id="{6DB8024B-026B-ECC9-96DC-F72D36E4A3FA}"/>
              </a:ext>
            </a:extLst>
          </p:cNvPr>
          <p:cNvSpPr>
            <a:spLocks noGrp="1"/>
          </p:cNvSpPr>
          <p:nvPr>
            <p:ph type="ftr" sz="quarter" idx="11"/>
          </p:nvPr>
        </p:nvSpPr>
        <p:spPr/>
        <p:txBody>
          <a:bodyPr/>
          <a:lstStyle/>
          <a:p>
            <a:r>
              <a:rPr kumimoji="1" lang="en-US" altLang="ja-JP"/>
              <a:t>/7</a:t>
            </a:r>
            <a:endParaRPr kumimoji="1" lang="ja-JP" altLang="en-US" dirty="0"/>
          </a:p>
        </p:txBody>
      </p:sp>
      <p:sp>
        <p:nvSpPr>
          <p:cNvPr id="12" name="スライド番号プレースホルダー 11">
            <a:extLst>
              <a:ext uri="{FF2B5EF4-FFF2-40B4-BE49-F238E27FC236}">
                <a16:creationId xmlns:a16="http://schemas.microsoft.com/office/drawing/2014/main" id="{043D91CD-88D4-4DE0-BC29-609A62F7FA5D}"/>
              </a:ext>
            </a:extLst>
          </p:cNvPr>
          <p:cNvSpPr>
            <a:spLocks noGrp="1"/>
          </p:cNvSpPr>
          <p:nvPr>
            <p:ph type="sldNum" sz="quarter" idx="12"/>
          </p:nvPr>
        </p:nvSpPr>
        <p:spPr/>
        <p:txBody>
          <a:bodyPr/>
          <a:lstStyle/>
          <a:p>
            <a:fld id="{87BD3543-A173-46AC-8837-DB465E45DADE}" type="slidenum">
              <a:rPr kumimoji="1" lang="ja-JP" altLang="en-US" smtClean="0"/>
              <a:pPr/>
              <a:t>‹#›</a:t>
            </a:fld>
            <a:endParaRPr kumimoji="1" lang="ja-JP" altLang="en-US" dirty="0"/>
          </a:p>
        </p:txBody>
      </p:sp>
    </p:spTree>
    <p:extLst>
      <p:ext uri="{BB962C8B-B14F-4D97-AF65-F5344CB8AC3E}">
        <p14:creationId xmlns:p14="http://schemas.microsoft.com/office/powerpoint/2010/main" val="407077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9" name="日付プレースホルダー 8">
            <a:extLst>
              <a:ext uri="{FF2B5EF4-FFF2-40B4-BE49-F238E27FC236}">
                <a16:creationId xmlns:a16="http://schemas.microsoft.com/office/drawing/2014/main" id="{604A1686-2B45-2DCB-8324-9B6D6756B37D}"/>
              </a:ext>
            </a:extLst>
          </p:cNvPr>
          <p:cNvSpPr>
            <a:spLocks noGrp="1"/>
          </p:cNvSpPr>
          <p:nvPr>
            <p:ph type="dt" sz="half" idx="10"/>
          </p:nvPr>
        </p:nvSpPr>
        <p:spPr/>
        <p:txBody>
          <a:bodyPr/>
          <a:lstStyle/>
          <a:p>
            <a:r>
              <a:rPr kumimoji="1" lang="en-US" altLang="ja-JP"/>
              <a:t>2025/4/15</a:t>
            </a:r>
            <a:endParaRPr kumimoji="1" lang="ja-JP" altLang="en-US" dirty="0"/>
          </a:p>
        </p:txBody>
      </p:sp>
      <p:sp>
        <p:nvSpPr>
          <p:cNvPr id="10" name="フッター プレースホルダー 9">
            <a:extLst>
              <a:ext uri="{FF2B5EF4-FFF2-40B4-BE49-F238E27FC236}">
                <a16:creationId xmlns:a16="http://schemas.microsoft.com/office/drawing/2014/main" id="{1FA638E6-757F-DF17-DBFE-1605D1F5DC48}"/>
              </a:ext>
            </a:extLst>
          </p:cNvPr>
          <p:cNvSpPr>
            <a:spLocks noGrp="1"/>
          </p:cNvSpPr>
          <p:nvPr>
            <p:ph type="ftr" sz="quarter" idx="11"/>
          </p:nvPr>
        </p:nvSpPr>
        <p:spPr/>
        <p:txBody>
          <a:bodyPr/>
          <a:lstStyle/>
          <a:p>
            <a:r>
              <a:rPr kumimoji="1" lang="en-US" altLang="ja-JP"/>
              <a:t>/7</a:t>
            </a:r>
            <a:endParaRPr kumimoji="1" lang="ja-JP" altLang="en-US" dirty="0"/>
          </a:p>
        </p:txBody>
      </p:sp>
      <p:sp>
        <p:nvSpPr>
          <p:cNvPr id="11" name="スライド番号プレースホルダー 10">
            <a:extLst>
              <a:ext uri="{FF2B5EF4-FFF2-40B4-BE49-F238E27FC236}">
                <a16:creationId xmlns:a16="http://schemas.microsoft.com/office/drawing/2014/main" id="{012CDE0D-3C60-BE53-919B-DEDD6ECA53C7}"/>
              </a:ext>
            </a:extLst>
          </p:cNvPr>
          <p:cNvSpPr>
            <a:spLocks noGrp="1"/>
          </p:cNvSpPr>
          <p:nvPr>
            <p:ph type="sldNum" sz="quarter" idx="12"/>
          </p:nvPr>
        </p:nvSpPr>
        <p:spPr/>
        <p:txBody>
          <a:bodyPr/>
          <a:lstStyle/>
          <a:p>
            <a:fld id="{87BD3543-A173-46AC-8837-DB465E45DADE}" type="slidenum">
              <a:rPr kumimoji="1" lang="ja-JP" altLang="en-US" smtClean="0"/>
              <a:pPr/>
              <a:t>‹#›</a:t>
            </a:fld>
            <a:endParaRPr kumimoji="1" lang="ja-JP" altLang="en-US" dirty="0"/>
          </a:p>
        </p:txBody>
      </p:sp>
    </p:spTree>
    <p:extLst>
      <p:ext uri="{BB962C8B-B14F-4D97-AF65-F5344CB8AC3E}">
        <p14:creationId xmlns:p14="http://schemas.microsoft.com/office/powerpoint/2010/main" val="3714120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9" name="日付プレースホルダー 8">
            <a:extLst>
              <a:ext uri="{FF2B5EF4-FFF2-40B4-BE49-F238E27FC236}">
                <a16:creationId xmlns:a16="http://schemas.microsoft.com/office/drawing/2014/main" id="{44A13903-34C7-8E26-DF08-F63FFDA81495}"/>
              </a:ext>
            </a:extLst>
          </p:cNvPr>
          <p:cNvSpPr>
            <a:spLocks noGrp="1"/>
          </p:cNvSpPr>
          <p:nvPr>
            <p:ph type="dt" sz="half" idx="10"/>
          </p:nvPr>
        </p:nvSpPr>
        <p:spPr/>
        <p:txBody>
          <a:bodyPr/>
          <a:lstStyle/>
          <a:p>
            <a:r>
              <a:rPr kumimoji="1" lang="en-US" altLang="ja-JP"/>
              <a:t>2025/4/15</a:t>
            </a:r>
            <a:endParaRPr kumimoji="1" lang="ja-JP" altLang="en-US" dirty="0"/>
          </a:p>
        </p:txBody>
      </p:sp>
      <p:sp>
        <p:nvSpPr>
          <p:cNvPr id="10" name="フッター プレースホルダー 9">
            <a:extLst>
              <a:ext uri="{FF2B5EF4-FFF2-40B4-BE49-F238E27FC236}">
                <a16:creationId xmlns:a16="http://schemas.microsoft.com/office/drawing/2014/main" id="{CA2E9E2D-6BA7-F891-63C1-1B2B72CFEA05}"/>
              </a:ext>
            </a:extLst>
          </p:cNvPr>
          <p:cNvSpPr>
            <a:spLocks noGrp="1"/>
          </p:cNvSpPr>
          <p:nvPr>
            <p:ph type="ftr" sz="quarter" idx="11"/>
          </p:nvPr>
        </p:nvSpPr>
        <p:spPr/>
        <p:txBody>
          <a:bodyPr/>
          <a:lstStyle/>
          <a:p>
            <a:r>
              <a:rPr kumimoji="1" lang="en-US" altLang="ja-JP"/>
              <a:t>/7</a:t>
            </a:r>
            <a:endParaRPr kumimoji="1" lang="ja-JP" altLang="en-US" dirty="0"/>
          </a:p>
        </p:txBody>
      </p:sp>
      <p:sp>
        <p:nvSpPr>
          <p:cNvPr id="11" name="スライド番号プレースホルダー 10">
            <a:extLst>
              <a:ext uri="{FF2B5EF4-FFF2-40B4-BE49-F238E27FC236}">
                <a16:creationId xmlns:a16="http://schemas.microsoft.com/office/drawing/2014/main" id="{08514B39-0936-8340-6467-A908656D1863}"/>
              </a:ext>
            </a:extLst>
          </p:cNvPr>
          <p:cNvSpPr>
            <a:spLocks noGrp="1"/>
          </p:cNvSpPr>
          <p:nvPr>
            <p:ph type="sldNum" sz="quarter" idx="12"/>
          </p:nvPr>
        </p:nvSpPr>
        <p:spPr/>
        <p:txBody>
          <a:bodyPr/>
          <a:lstStyle/>
          <a:p>
            <a:fld id="{87BD3543-A173-46AC-8837-DB465E45DADE}" type="slidenum">
              <a:rPr kumimoji="1" lang="ja-JP" altLang="en-US" smtClean="0"/>
              <a:pPr/>
              <a:t>‹#›</a:t>
            </a:fld>
            <a:endParaRPr kumimoji="1" lang="ja-JP" altLang="en-US" dirty="0"/>
          </a:p>
        </p:txBody>
      </p:sp>
    </p:spTree>
    <p:extLst>
      <p:ext uri="{BB962C8B-B14F-4D97-AF65-F5344CB8AC3E}">
        <p14:creationId xmlns:p14="http://schemas.microsoft.com/office/powerpoint/2010/main" val="1025134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Title 1"/>
          <p:cNvSpPr>
            <a:spLocks noGrp="1"/>
          </p:cNvSpPr>
          <p:nvPr>
            <p:ph type="title"/>
          </p:nvPr>
        </p:nvSpPr>
        <p:spPr>
          <a:xfrm>
            <a:off x="1" y="1727200"/>
            <a:ext cx="9144000" cy="1164407"/>
          </a:xfrm>
        </p:spPr>
        <p:txBody>
          <a:bodyPr anchor="b" anchorCtr="0">
            <a:noAutofit/>
          </a:bodyPr>
          <a:lstStyle>
            <a:lvl1pPr algn="ctr">
              <a:defRPr sz="280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3996267" y="3059243"/>
            <a:ext cx="5046133" cy="3253081"/>
          </a:xfrm>
        </p:spPr>
        <p:txBody>
          <a:bodyPr>
            <a:normAutofit/>
          </a:bodyPr>
          <a:lstStyle>
            <a:lvl1pPr marL="228600" indent="-228600">
              <a:buFont typeface="Wingdings" panose="05000000000000000000" pitchFamily="2" charset="2"/>
              <a:buChar char="Ø"/>
              <a:defRPr sz="1800"/>
            </a:lvl1pPr>
            <a:lvl2pPr>
              <a:defRPr sz="1600"/>
            </a:lvl2pPr>
            <a:lvl3pPr>
              <a:defRPr sz="1400"/>
            </a:lvl3pPr>
            <a:lvl4pPr>
              <a:defRPr sz="1200"/>
            </a:lvl4pPr>
            <a:lvl5pPr>
              <a:defRPr sz="12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20" name="日付プレースホルダー 19">
            <a:extLst>
              <a:ext uri="{FF2B5EF4-FFF2-40B4-BE49-F238E27FC236}">
                <a16:creationId xmlns:a16="http://schemas.microsoft.com/office/drawing/2014/main" id="{66E74BBD-7BAA-C6A1-034B-BBF14D5A889E}"/>
              </a:ext>
            </a:extLst>
          </p:cNvPr>
          <p:cNvSpPr>
            <a:spLocks noGrp="1"/>
          </p:cNvSpPr>
          <p:nvPr>
            <p:ph type="dt" sz="half" idx="10"/>
          </p:nvPr>
        </p:nvSpPr>
        <p:spPr/>
        <p:txBody>
          <a:bodyPr/>
          <a:lstStyle/>
          <a:p>
            <a:r>
              <a:rPr kumimoji="1" lang="en-US" altLang="ja-JP"/>
              <a:t>2025/4/15</a:t>
            </a:r>
            <a:endParaRPr kumimoji="1" lang="ja-JP" altLang="en-US" dirty="0"/>
          </a:p>
        </p:txBody>
      </p:sp>
      <p:sp>
        <p:nvSpPr>
          <p:cNvPr id="21" name="フッター プレースホルダー 20">
            <a:extLst>
              <a:ext uri="{FF2B5EF4-FFF2-40B4-BE49-F238E27FC236}">
                <a16:creationId xmlns:a16="http://schemas.microsoft.com/office/drawing/2014/main" id="{5AE4BA78-13D7-547E-536F-21EE32D54313}"/>
              </a:ext>
            </a:extLst>
          </p:cNvPr>
          <p:cNvSpPr>
            <a:spLocks noGrp="1"/>
          </p:cNvSpPr>
          <p:nvPr>
            <p:ph type="ftr" sz="quarter" idx="11"/>
          </p:nvPr>
        </p:nvSpPr>
        <p:spPr/>
        <p:txBody>
          <a:bodyPr/>
          <a:lstStyle/>
          <a:p>
            <a:r>
              <a:rPr kumimoji="1" lang="en-US" altLang="ja-JP"/>
              <a:t>/7</a:t>
            </a:r>
            <a:endParaRPr kumimoji="1" lang="ja-JP" altLang="en-US" dirty="0"/>
          </a:p>
        </p:txBody>
      </p:sp>
      <p:sp>
        <p:nvSpPr>
          <p:cNvPr id="22" name="スライド番号プレースホルダー 21">
            <a:extLst>
              <a:ext uri="{FF2B5EF4-FFF2-40B4-BE49-F238E27FC236}">
                <a16:creationId xmlns:a16="http://schemas.microsoft.com/office/drawing/2014/main" id="{32BA9C43-C036-5723-1432-EB587747B3E2}"/>
              </a:ext>
            </a:extLst>
          </p:cNvPr>
          <p:cNvSpPr>
            <a:spLocks noGrp="1"/>
          </p:cNvSpPr>
          <p:nvPr>
            <p:ph type="sldNum" sz="quarter" idx="12"/>
          </p:nvPr>
        </p:nvSpPr>
        <p:spPr/>
        <p:txBody>
          <a:bodyPr/>
          <a:lstStyle/>
          <a:p>
            <a:fld id="{87BD3543-A173-46AC-8837-DB465E45DADE}" type="slidenum">
              <a:rPr kumimoji="1" lang="ja-JP" altLang="en-US" smtClean="0"/>
              <a:pPr/>
              <a:t>‹#›</a:t>
            </a:fld>
            <a:endParaRPr kumimoji="1" lang="ja-JP" altLang="en-US" dirty="0"/>
          </a:p>
        </p:txBody>
      </p:sp>
      <p:sp>
        <p:nvSpPr>
          <p:cNvPr id="4" name="正方形/長方形 3">
            <a:extLst>
              <a:ext uri="{FF2B5EF4-FFF2-40B4-BE49-F238E27FC236}">
                <a16:creationId xmlns:a16="http://schemas.microsoft.com/office/drawing/2014/main" id="{705506C0-705B-0A40-87F9-9DF63C9F3A4C}"/>
              </a:ext>
            </a:extLst>
          </p:cNvPr>
          <p:cNvSpPr/>
          <p:nvPr userDrawn="1"/>
        </p:nvSpPr>
        <p:spPr>
          <a:xfrm>
            <a:off x="1" y="2914820"/>
            <a:ext cx="9144000" cy="515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BFE27FF-AE5B-BC24-7293-E1FA71523401}"/>
              </a:ext>
            </a:extLst>
          </p:cNvPr>
          <p:cNvSpPr/>
          <p:nvPr userDrawn="1"/>
        </p:nvSpPr>
        <p:spPr>
          <a:xfrm>
            <a:off x="85726" y="2961245"/>
            <a:ext cx="9144000" cy="515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プレースホルダー 6">
            <a:extLst>
              <a:ext uri="{FF2B5EF4-FFF2-40B4-BE49-F238E27FC236}">
                <a16:creationId xmlns:a16="http://schemas.microsoft.com/office/drawing/2014/main" id="{CDBEEB63-DC7E-2E4F-33A8-4856D3AF71FB}"/>
              </a:ext>
            </a:extLst>
          </p:cNvPr>
          <p:cNvSpPr>
            <a:spLocks noGrp="1"/>
          </p:cNvSpPr>
          <p:nvPr>
            <p:ph type="body" sz="quarter" idx="13" hasCustomPrompt="1"/>
          </p:nvPr>
        </p:nvSpPr>
        <p:spPr>
          <a:xfrm>
            <a:off x="0" y="13514"/>
            <a:ext cx="1938867" cy="239712"/>
          </a:xfrm>
        </p:spPr>
        <p:txBody>
          <a:bodyPr>
            <a:normAutofit/>
          </a:bodyPr>
          <a:lstStyle>
            <a:lvl1pPr marL="0" indent="0">
              <a:buNone/>
              <a:defRPr sz="1200"/>
            </a:lvl1pPr>
          </a:lstStyle>
          <a:p>
            <a:pPr lvl="0"/>
            <a:r>
              <a:rPr kumimoji="1" lang="ja-JP" altLang="en-US" dirty="0"/>
              <a:t>岩田塾資料</a:t>
            </a:r>
          </a:p>
        </p:txBody>
      </p:sp>
    </p:spTree>
    <p:extLst>
      <p:ext uri="{BB962C8B-B14F-4D97-AF65-F5344CB8AC3E}">
        <p14:creationId xmlns:p14="http://schemas.microsoft.com/office/powerpoint/2010/main" val="1698904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95275" y="42089"/>
            <a:ext cx="7400925" cy="450037"/>
          </a:xfrm>
        </p:spPr>
        <p:txBody>
          <a:bodyPr anchor="ctr" anchorCtr="0">
            <a:noAutofit/>
          </a:bodyPr>
          <a:lstStyle>
            <a:lvl1pPr>
              <a:defRPr sz="280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34893" y="626633"/>
            <a:ext cx="8736579" cy="5685692"/>
          </a:xfrm>
        </p:spPr>
        <p:txBody>
          <a:bodyPr>
            <a:normAutofit/>
          </a:bodyPr>
          <a:lstStyle>
            <a:lvl1pPr marL="228600" indent="-228600">
              <a:buFont typeface="Wingdings" panose="05000000000000000000" pitchFamily="2" charset="2"/>
              <a:buChar char="Ø"/>
              <a:defRPr sz="1800"/>
            </a:lvl1pPr>
            <a:lvl2pPr>
              <a:defRPr sz="1600"/>
            </a:lvl2pPr>
            <a:lvl3pPr>
              <a:defRPr sz="1400"/>
            </a:lvl3pPr>
            <a:lvl4pPr>
              <a:defRPr sz="1200"/>
            </a:lvl4pPr>
            <a:lvl5pPr>
              <a:defRPr sz="12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18" name="正方形/長方形 17">
            <a:extLst>
              <a:ext uri="{FF2B5EF4-FFF2-40B4-BE49-F238E27FC236}">
                <a16:creationId xmlns:a16="http://schemas.microsoft.com/office/drawing/2014/main" id="{6CB5430C-1167-8B6B-7851-4AC6C5429D82}"/>
              </a:ext>
            </a:extLst>
          </p:cNvPr>
          <p:cNvSpPr/>
          <p:nvPr userDrawn="1"/>
        </p:nvSpPr>
        <p:spPr>
          <a:xfrm>
            <a:off x="1" y="447676"/>
            <a:ext cx="9144000" cy="515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76C2EE58-D04C-DA6F-D3C8-D8872FBFA324}"/>
              </a:ext>
            </a:extLst>
          </p:cNvPr>
          <p:cNvSpPr/>
          <p:nvPr userDrawn="1"/>
        </p:nvSpPr>
        <p:spPr>
          <a:xfrm>
            <a:off x="85726" y="494101"/>
            <a:ext cx="9144000" cy="515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日付プレースホルダー 19">
            <a:extLst>
              <a:ext uri="{FF2B5EF4-FFF2-40B4-BE49-F238E27FC236}">
                <a16:creationId xmlns:a16="http://schemas.microsoft.com/office/drawing/2014/main" id="{66E74BBD-7BAA-C6A1-034B-BBF14D5A889E}"/>
              </a:ext>
            </a:extLst>
          </p:cNvPr>
          <p:cNvSpPr>
            <a:spLocks noGrp="1"/>
          </p:cNvSpPr>
          <p:nvPr>
            <p:ph type="dt" sz="half" idx="10"/>
          </p:nvPr>
        </p:nvSpPr>
        <p:spPr/>
        <p:txBody>
          <a:bodyPr/>
          <a:lstStyle/>
          <a:p>
            <a:r>
              <a:rPr kumimoji="1" lang="en-US" altLang="ja-JP"/>
              <a:t>2025/4/15</a:t>
            </a:r>
            <a:endParaRPr kumimoji="1" lang="ja-JP" altLang="en-US" dirty="0"/>
          </a:p>
        </p:txBody>
      </p:sp>
      <p:sp>
        <p:nvSpPr>
          <p:cNvPr id="21" name="フッター プレースホルダー 20">
            <a:extLst>
              <a:ext uri="{FF2B5EF4-FFF2-40B4-BE49-F238E27FC236}">
                <a16:creationId xmlns:a16="http://schemas.microsoft.com/office/drawing/2014/main" id="{5AE4BA78-13D7-547E-536F-21EE32D54313}"/>
              </a:ext>
            </a:extLst>
          </p:cNvPr>
          <p:cNvSpPr>
            <a:spLocks noGrp="1"/>
          </p:cNvSpPr>
          <p:nvPr>
            <p:ph type="ftr" sz="quarter" idx="11"/>
          </p:nvPr>
        </p:nvSpPr>
        <p:spPr/>
        <p:txBody>
          <a:bodyPr/>
          <a:lstStyle/>
          <a:p>
            <a:r>
              <a:rPr kumimoji="1" lang="en-US" altLang="ja-JP"/>
              <a:t>/7</a:t>
            </a:r>
            <a:endParaRPr kumimoji="1" lang="ja-JP" altLang="en-US" dirty="0"/>
          </a:p>
        </p:txBody>
      </p:sp>
      <p:sp>
        <p:nvSpPr>
          <p:cNvPr id="22" name="スライド番号プレースホルダー 21">
            <a:extLst>
              <a:ext uri="{FF2B5EF4-FFF2-40B4-BE49-F238E27FC236}">
                <a16:creationId xmlns:a16="http://schemas.microsoft.com/office/drawing/2014/main" id="{32BA9C43-C036-5723-1432-EB587747B3E2}"/>
              </a:ext>
            </a:extLst>
          </p:cNvPr>
          <p:cNvSpPr>
            <a:spLocks noGrp="1"/>
          </p:cNvSpPr>
          <p:nvPr>
            <p:ph type="sldNum" sz="quarter" idx="12"/>
          </p:nvPr>
        </p:nvSpPr>
        <p:spPr/>
        <p:txBody>
          <a:bodyPr/>
          <a:lstStyle/>
          <a:p>
            <a:fld id="{87BD3543-A173-46AC-8837-DB465E45DADE}" type="slidenum">
              <a:rPr kumimoji="1" lang="ja-JP" altLang="en-US" smtClean="0"/>
              <a:pPr/>
              <a:t>‹#›</a:t>
            </a:fld>
            <a:endParaRPr kumimoji="1" lang="ja-JP" altLang="en-US" dirty="0"/>
          </a:p>
        </p:txBody>
      </p:sp>
    </p:spTree>
    <p:extLst>
      <p:ext uri="{BB962C8B-B14F-4D97-AF65-F5344CB8AC3E}">
        <p14:creationId xmlns:p14="http://schemas.microsoft.com/office/powerpoint/2010/main" val="1732677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タイトルとコンテンツ（ページ無し）">
    <p:spTree>
      <p:nvGrpSpPr>
        <p:cNvPr id="1" name=""/>
        <p:cNvGrpSpPr/>
        <p:nvPr/>
      </p:nvGrpSpPr>
      <p:grpSpPr>
        <a:xfrm>
          <a:off x="0" y="0"/>
          <a:ext cx="0" cy="0"/>
          <a:chOff x="0" y="0"/>
          <a:chExt cx="0" cy="0"/>
        </a:xfrm>
      </p:grpSpPr>
      <p:sp>
        <p:nvSpPr>
          <p:cNvPr id="2" name="Title 1"/>
          <p:cNvSpPr>
            <a:spLocks noGrp="1"/>
          </p:cNvSpPr>
          <p:nvPr>
            <p:ph type="title"/>
          </p:nvPr>
        </p:nvSpPr>
        <p:spPr>
          <a:xfrm>
            <a:off x="295275" y="42089"/>
            <a:ext cx="7400925" cy="450037"/>
          </a:xfrm>
        </p:spPr>
        <p:txBody>
          <a:bodyPr anchor="ctr" anchorCtr="0">
            <a:noAutofit/>
          </a:bodyPr>
          <a:lstStyle>
            <a:lvl1pPr>
              <a:defRPr sz="280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34893" y="626633"/>
            <a:ext cx="8736579" cy="5685692"/>
          </a:xfrm>
        </p:spPr>
        <p:txBody>
          <a:bodyPr>
            <a:normAutofit/>
          </a:bodyPr>
          <a:lstStyle>
            <a:lvl1pPr marL="228600" indent="-228600">
              <a:buFont typeface="Wingdings" panose="05000000000000000000" pitchFamily="2" charset="2"/>
              <a:buChar char="Ø"/>
              <a:defRPr sz="1800"/>
            </a:lvl1pPr>
            <a:lvl2pPr>
              <a:defRPr sz="1600"/>
            </a:lvl2pPr>
            <a:lvl3pPr>
              <a:defRPr sz="1400"/>
            </a:lvl3pPr>
            <a:lvl4pPr>
              <a:defRPr sz="1200"/>
            </a:lvl4pPr>
            <a:lvl5pPr>
              <a:defRPr sz="12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18" name="正方形/長方形 17">
            <a:extLst>
              <a:ext uri="{FF2B5EF4-FFF2-40B4-BE49-F238E27FC236}">
                <a16:creationId xmlns:a16="http://schemas.microsoft.com/office/drawing/2014/main" id="{6CB5430C-1167-8B6B-7851-4AC6C5429D82}"/>
              </a:ext>
            </a:extLst>
          </p:cNvPr>
          <p:cNvSpPr/>
          <p:nvPr userDrawn="1"/>
        </p:nvSpPr>
        <p:spPr>
          <a:xfrm>
            <a:off x="1" y="447676"/>
            <a:ext cx="9144000" cy="515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76C2EE58-D04C-DA6F-D3C8-D8872FBFA324}"/>
              </a:ext>
            </a:extLst>
          </p:cNvPr>
          <p:cNvSpPr/>
          <p:nvPr userDrawn="1"/>
        </p:nvSpPr>
        <p:spPr>
          <a:xfrm>
            <a:off x="85726" y="494101"/>
            <a:ext cx="9144000" cy="51574"/>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日付プレースホルダー 19">
            <a:extLst>
              <a:ext uri="{FF2B5EF4-FFF2-40B4-BE49-F238E27FC236}">
                <a16:creationId xmlns:a16="http://schemas.microsoft.com/office/drawing/2014/main" id="{66E74BBD-7BAA-C6A1-034B-BBF14D5A889E}"/>
              </a:ext>
            </a:extLst>
          </p:cNvPr>
          <p:cNvSpPr>
            <a:spLocks noGrp="1"/>
          </p:cNvSpPr>
          <p:nvPr>
            <p:ph type="dt" sz="half" idx="10"/>
          </p:nvPr>
        </p:nvSpPr>
        <p:spPr/>
        <p:txBody>
          <a:bodyPr/>
          <a:lstStyle/>
          <a:p>
            <a:r>
              <a:rPr kumimoji="1" lang="en-US" altLang="ja-JP"/>
              <a:t>2025/4/15</a:t>
            </a:r>
            <a:endParaRPr kumimoji="1" lang="ja-JP" altLang="en-US" dirty="0"/>
          </a:p>
        </p:txBody>
      </p:sp>
    </p:spTree>
    <p:extLst>
      <p:ext uri="{BB962C8B-B14F-4D97-AF65-F5344CB8AC3E}">
        <p14:creationId xmlns:p14="http://schemas.microsoft.com/office/powerpoint/2010/main" val="2568161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9" name="日付プレースホルダー 8">
            <a:extLst>
              <a:ext uri="{FF2B5EF4-FFF2-40B4-BE49-F238E27FC236}">
                <a16:creationId xmlns:a16="http://schemas.microsoft.com/office/drawing/2014/main" id="{F631DA55-FC0F-1BED-F25E-F365078D1957}"/>
              </a:ext>
            </a:extLst>
          </p:cNvPr>
          <p:cNvSpPr>
            <a:spLocks noGrp="1"/>
          </p:cNvSpPr>
          <p:nvPr>
            <p:ph type="dt" sz="half" idx="10"/>
          </p:nvPr>
        </p:nvSpPr>
        <p:spPr/>
        <p:txBody>
          <a:bodyPr/>
          <a:lstStyle/>
          <a:p>
            <a:r>
              <a:rPr kumimoji="1" lang="en-US" altLang="ja-JP"/>
              <a:t>2025/4/15</a:t>
            </a:r>
            <a:endParaRPr kumimoji="1" lang="ja-JP" altLang="en-US" dirty="0"/>
          </a:p>
        </p:txBody>
      </p:sp>
      <p:sp>
        <p:nvSpPr>
          <p:cNvPr id="10" name="フッター プレースホルダー 9">
            <a:extLst>
              <a:ext uri="{FF2B5EF4-FFF2-40B4-BE49-F238E27FC236}">
                <a16:creationId xmlns:a16="http://schemas.microsoft.com/office/drawing/2014/main" id="{4DFE19B5-8102-18B8-305D-DFD4C2C23D3D}"/>
              </a:ext>
            </a:extLst>
          </p:cNvPr>
          <p:cNvSpPr>
            <a:spLocks noGrp="1"/>
          </p:cNvSpPr>
          <p:nvPr>
            <p:ph type="ftr" sz="quarter" idx="11"/>
          </p:nvPr>
        </p:nvSpPr>
        <p:spPr/>
        <p:txBody>
          <a:bodyPr/>
          <a:lstStyle/>
          <a:p>
            <a:r>
              <a:rPr kumimoji="1" lang="en-US" altLang="ja-JP"/>
              <a:t>/7</a:t>
            </a:r>
            <a:endParaRPr kumimoji="1" lang="ja-JP" altLang="en-US" dirty="0"/>
          </a:p>
        </p:txBody>
      </p:sp>
      <p:sp>
        <p:nvSpPr>
          <p:cNvPr id="11" name="スライド番号プレースホルダー 10">
            <a:extLst>
              <a:ext uri="{FF2B5EF4-FFF2-40B4-BE49-F238E27FC236}">
                <a16:creationId xmlns:a16="http://schemas.microsoft.com/office/drawing/2014/main" id="{2F2D6A18-1A55-4C88-A30F-68CD3C022DD3}"/>
              </a:ext>
            </a:extLst>
          </p:cNvPr>
          <p:cNvSpPr>
            <a:spLocks noGrp="1"/>
          </p:cNvSpPr>
          <p:nvPr>
            <p:ph type="sldNum" sz="quarter" idx="12"/>
          </p:nvPr>
        </p:nvSpPr>
        <p:spPr/>
        <p:txBody>
          <a:bodyPr/>
          <a:lstStyle/>
          <a:p>
            <a:fld id="{87BD3543-A173-46AC-8837-DB465E45DADE}" type="slidenum">
              <a:rPr kumimoji="1" lang="ja-JP" altLang="en-US" smtClean="0"/>
              <a:pPr/>
              <a:t>‹#›</a:t>
            </a:fld>
            <a:endParaRPr kumimoji="1" lang="ja-JP" altLang="en-US" dirty="0"/>
          </a:p>
        </p:txBody>
      </p:sp>
    </p:spTree>
    <p:extLst>
      <p:ext uri="{BB962C8B-B14F-4D97-AF65-F5344CB8AC3E}">
        <p14:creationId xmlns:p14="http://schemas.microsoft.com/office/powerpoint/2010/main" val="510037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日付プレースホルダー 12">
            <a:extLst>
              <a:ext uri="{FF2B5EF4-FFF2-40B4-BE49-F238E27FC236}">
                <a16:creationId xmlns:a16="http://schemas.microsoft.com/office/drawing/2014/main" id="{6B2F296F-2303-30EC-9F75-21861171861F}"/>
              </a:ext>
            </a:extLst>
          </p:cNvPr>
          <p:cNvSpPr>
            <a:spLocks noGrp="1"/>
          </p:cNvSpPr>
          <p:nvPr>
            <p:ph type="dt" sz="half" idx="10"/>
          </p:nvPr>
        </p:nvSpPr>
        <p:spPr/>
        <p:txBody>
          <a:bodyPr/>
          <a:lstStyle/>
          <a:p>
            <a:r>
              <a:rPr kumimoji="1" lang="en-US" altLang="ja-JP"/>
              <a:t>2025/4/15</a:t>
            </a:r>
            <a:endParaRPr kumimoji="1" lang="ja-JP" altLang="en-US" dirty="0"/>
          </a:p>
        </p:txBody>
      </p:sp>
      <p:sp>
        <p:nvSpPr>
          <p:cNvPr id="14" name="フッター プレースホルダー 13">
            <a:extLst>
              <a:ext uri="{FF2B5EF4-FFF2-40B4-BE49-F238E27FC236}">
                <a16:creationId xmlns:a16="http://schemas.microsoft.com/office/drawing/2014/main" id="{7F1B54E0-710F-BAC4-E39A-D1037D16B729}"/>
              </a:ext>
            </a:extLst>
          </p:cNvPr>
          <p:cNvSpPr>
            <a:spLocks noGrp="1"/>
          </p:cNvSpPr>
          <p:nvPr>
            <p:ph type="ftr" sz="quarter" idx="11"/>
          </p:nvPr>
        </p:nvSpPr>
        <p:spPr/>
        <p:txBody>
          <a:bodyPr/>
          <a:lstStyle/>
          <a:p>
            <a:r>
              <a:rPr kumimoji="1" lang="en-US" altLang="ja-JP"/>
              <a:t>/7</a:t>
            </a:r>
            <a:endParaRPr kumimoji="1" lang="ja-JP" altLang="en-US" dirty="0"/>
          </a:p>
        </p:txBody>
      </p:sp>
      <p:sp>
        <p:nvSpPr>
          <p:cNvPr id="15" name="スライド番号プレースホルダー 14">
            <a:extLst>
              <a:ext uri="{FF2B5EF4-FFF2-40B4-BE49-F238E27FC236}">
                <a16:creationId xmlns:a16="http://schemas.microsoft.com/office/drawing/2014/main" id="{759417D4-7CFE-ACEB-D33C-E3A08F285511}"/>
              </a:ext>
            </a:extLst>
          </p:cNvPr>
          <p:cNvSpPr>
            <a:spLocks noGrp="1"/>
          </p:cNvSpPr>
          <p:nvPr>
            <p:ph type="sldNum" sz="quarter" idx="12"/>
          </p:nvPr>
        </p:nvSpPr>
        <p:spPr/>
        <p:txBody>
          <a:bodyPr/>
          <a:lstStyle/>
          <a:p>
            <a:fld id="{87BD3543-A173-46AC-8837-DB465E45DADE}" type="slidenum">
              <a:rPr kumimoji="1" lang="ja-JP" altLang="en-US" smtClean="0"/>
              <a:pPr/>
              <a:t>‹#›</a:t>
            </a:fld>
            <a:endParaRPr kumimoji="1" lang="ja-JP" altLang="en-US" dirty="0"/>
          </a:p>
        </p:txBody>
      </p:sp>
    </p:spTree>
    <p:extLst>
      <p:ext uri="{BB962C8B-B14F-4D97-AF65-F5344CB8AC3E}">
        <p14:creationId xmlns:p14="http://schemas.microsoft.com/office/powerpoint/2010/main" val="3172266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5" name="日付プレースホルダー 14">
            <a:extLst>
              <a:ext uri="{FF2B5EF4-FFF2-40B4-BE49-F238E27FC236}">
                <a16:creationId xmlns:a16="http://schemas.microsoft.com/office/drawing/2014/main" id="{E06BDDAB-50E5-2014-3BF8-131A5E2D98FD}"/>
              </a:ext>
            </a:extLst>
          </p:cNvPr>
          <p:cNvSpPr>
            <a:spLocks noGrp="1"/>
          </p:cNvSpPr>
          <p:nvPr>
            <p:ph type="dt" sz="half" idx="10"/>
          </p:nvPr>
        </p:nvSpPr>
        <p:spPr/>
        <p:txBody>
          <a:bodyPr/>
          <a:lstStyle/>
          <a:p>
            <a:r>
              <a:rPr kumimoji="1" lang="en-US" altLang="ja-JP"/>
              <a:t>2025/4/15</a:t>
            </a:r>
            <a:endParaRPr kumimoji="1" lang="ja-JP" altLang="en-US" dirty="0"/>
          </a:p>
        </p:txBody>
      </p:sp>
      <p:sp>
        <p:nvSpPr>
          <p:cNvPr id="16" name="フッター プレースホルダー 15">
            <a:extLst>
              <a:ext uri="{FF2B5EF4-FFF2-40B4-BE49-F238E27FC236}">
                <a16:creationId xmlns:a16="http://schemas.microsoft.com/office/drawing/2014/main" id="{B2056EA5-88EB-EC10-6B4C-D1B6FF0D34C5}"/>
              </a:ext>
            </a:extLst>
          </p:cNvPr>
          <p:cNvSpPr>
            <a:spLocks noGrp="1"/>
          </p:cNvSpPr>
          <p:nvPr>
            <p:ph type="ftr" sz="quarter" idx="11"/>
          </p:nvPr>
        </p:nvSpPr>
        <p:spPr/>
        <p:txBody>
          <a:bodyPr/>
          <a:lstStyle/>
          <a:p>
            <a:r>
              <a:rPr kumimoji="1" lang="en-US" altLang="ja-JP"/>
              <a:t>/7</a:t>
            </a:r>
            <a:endParaRPr kumimoji="1" lang="ja-JP" altLang="en-US" dirty="0"/>
          </a:p>
        </p:txBody>
      </p:sp>
      <p:sp>
        <p:nvSpPr>
          <p:cNvPr id="17" name="スライド番号プレースホルダー 16">
            <a:extLst>
              <a:ext uri="{FF2B5EF4-FFF2-40B4-BE49-F238E27FC236}">
                <a16:creationId xmlns:a16="http://schemas.microsoft.com/office/drawing/2014/main" id="{A1800469-7083-8310-EEB6-75FE3DDA9549}"/>
              </a:ext>
            </a:extLst>
          </p:cNvPr>
          <p:cNvSpPr>
            <a:spLocks noGrp="1"/>
          </p:cNvSpPr>
          <p:nvPr>
            <p:ph type="sldNum" sz="quarter" idx="12"/>
          </p:nvPr>
        </p:nvSpPr>
        <p:spPr/>
        <p:txBody>
          <a:bodyPr/>
          <a:lstStyle/>
          <a:p>
            <a:fld id="{87BD3543-A173-46AC-8837-DB465E45DADE}" type="slidenum">
              <a:rPr kumimoji="1" lang="ja-JP" altLang="en-US" smtClean="0"/>
              <a:pPr/>
              <a:t>‹#›</a:t>
            </a:fld>
            <a:endParaRPr kumimoji="1" lang="ja-JP" altLang="en-US" dirty="0"/>
          </a:p>
        </p:txBody>
      </p:sp>
    </p:spTree>
    <p:extLst>
      <p:ext uri="{BB962C8B-B14F-4D97-AF65-F5344CB8AC3E}">
        <p14:creationId xmlns:p14="http://schemas.microsoft.com/office/powerpoint/2010/main" val="16007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1" name="日付プレースホルダー 10">
            <a:extLst>
              <a:ext uri="{FF2B5EF4-FFF2-40B4-BE49-F238E27FC236}">
                <a16:creationId xmlns:a16="http://schemas.microsoft.com/office/drawing/2014/main" id="{F658440E-AEDF-83D7-E49C-50AEDBC79918}"/>
              </a:ext>
            </a:extLst>
          </p:cNvPr>
          <p:cNvSpPr>
            <a:spLocks noGrp="1"/>
          </p:cNvSpPr>
          <p:nvPr>
            <p:ph type="dt" sz="half" idx="10"/>
          </p:nvPr>
        </p:nvSpPr>
        <p:spPr/>
        <p:txBody>
          <a:bodyPr/>
          <a:lstStyle/>
          <a:p>
            <a:r>
              <a:rPr kumimoji="1" lang="en-US" altLang="ja-JP"/>
              <a:t>2025/4/15</a:t>
            </a:r>
            <a:endParaRPr kumimoji="1" lang="ja-JP" altLang="en-US" dirty="0"/>
          </a:p>
        </p:txBody>
      </p:sp>
      <p:sp>
        <p:nvSpPr>
          <p:cNvPr id="12" name="フッター プレースホルダー 11">
            <a:extLst>
              <a:ext uri="{FF2B5EF4-FFF2-40B4-BE49-F238E27FC236}">
                <a16:creationId xmlns:a16="http://schemas.microsoft.com/office/drawing/2014/main" id="{887301E6-F574-68F7-16A5-8B03311B696A}"/>
              </a:ext>
            </a:extLst>
          </p:cNvPr>
          <p:cNvSpPr>
            <a:spLocks noGrp="1"/>
          </p:cNvSpPr>
          <p:nvPr>
            <p:ph type="ftr" sz="quarter" idx="11"/>
          </p:nvPr>
        </p:nvSpPr>
        <p:spPr/>
        <p:txBody>
          <a:bodyPr/>
          <a:lstStyle/>
          <a:p>
            <a:r>
              <a:rPr kumimoji="1" lang="en-US" altLang="ja-JP"/>
              <a:t>/7</a:t>
            </a:r>
            <a:endParaRPr kumimoji="1" lang="ja-JP" altLang="en-US" dirty="0"/>
          </a:p>
        </p:txBody>
      </p:sp>
      <p:sp>
        <p:nvSpPr>
          <p:cNvPr id="13" name="スライド番号プレースホルダー 12">
            <a:extLst>
              <a:ext uri="{FF2B5EF4-FFF2-40B4-BE49-F238E27FC236}">
                <a16:creationId xmlns:a16="http://schemas.microsoft.com/office/drawing/2014/main" id="{B5E2A9BF-E478-3CC1-3725-0A7E067254DA}"/>
              </a:ext>
            </a:extLst>
          </p:cNvPr>
          <p:cNvSpPr>
            <a:spLocks noGrp="1"/>
          </p:cNvSpPr>
          <p:nvPr>
            <p:ph type="sldNum" sz="quarter" idx="12"/>
          </p:nvPr>
        </p:nvSpPr>
        <p:spPr/>
        <p:txBody>
          <a:bodyPr/>
          <a:lstStyle/>
          <a:p>
            <a:fld id="{87BD3543-A173-46AC-8837-DB465E45DADE}" type="slidenum">
              <a:rPr kumimoji="1" lang="ja-JP" altLang="en-US" smtClean="0"/>
              <a:pPr/>
              <a:t>‹#›</a:t>
            </a:fld>
            <a:endParaRPr kumimoji="1" lang="ja-JP" altLang="en-US" dirty="0"/>
          </a:p>
        </p:txBody>
      </p:sp>
    </p:spTree>
    <p:extLst>
      <p:ext uri="{BB962C8B-B14F-4D97-AF65-F5344CB8AC3E}">
        <p14:creationId xmlns:p14="http://schemas.microsoft.com/office/powerpoint/2010/main" val="387408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日付プレースホルダー 6">
            <a:extLst>
              <a:ext uri="{FF2B5EF4-FFF2-40B4-BE49-F238E27FC236}">
                <a16:creationId xmlns:a16="http://schemas.microsoft.com/office/drawing/2014/main" id="{1C9B0882-11B8-C871-0460-7830B26C045E}"/>
              </a:ext>
            </a:extLst>
          </p:cNvPr>
          <p:cNvSpPr>
            <a:spLocks noGrp="1"/>
          </p:cNvSpPr>
          <p:nvPr>
            <p:ph type="dt" sz="half" idx="10"/>
          </p:nvPr>
        </p:nvSpPr>
        <p:spPr/>
        <p:txBody>
          <a:bodyPr/>
          <a:lstStyle/>
          <a:p>
            <a:r>
              <a:rPr kumimoji="1" lang="en-US" altLang="ja-JP"/>
              <a:t>2025/4/15</a:t>
            </a:r>
            <a:endParaRPr kumimoji="1" lang="ja-JP" altLang="en-US" dirty="0"/>
          </a:p>
        </p:txBody>
      </p:sp>
      <p:sp>
        <p:nvSpPr>
          <p:cNvPr id="8" name="フッター プレースホルダー 7">
            <a:extLst>
              <a:ext uri="{FF2B5EF4-FFF2-40B4-BE49-F238E27FC236}">
                <a16:creationId xmlns:a16="http://schemas.microsoft.com/office/drawing/2014/main" id="{34EBFE2B-92EF-89DA-8470-7614019C7B2D}"/>
              </a:ext>
            </a:extLst>
          </p:cNvPr>
          <p:cNvSpPr>
            <a:spLocks noGrp="1"/>
          </p:cNvSpPr>
          <p:nvPr>
            <p:ph type="ftr" sz="quarter" idx="11"/>
          </p:nvPr>
        </p:nvSpPr>
        <p:spPr/>
        <p:txBody>
          <a:bodyPr/>
          <a:lstStyle/>
          <a:p>
            <a:r>
              <a:rPr kumimoji="1" lang="en-US" altLang="ja-JP"/>
              <a:t>/7</a:t>
            </a:r>
            <a:endParaRPr kumimoji="1" lang="ja-JP" altLang="en-US" dirty="0"/>
          </a:p>
        </p:txBody>
      </p:sp>
      <p:sp>
        <p:nvSpPr>
          <p:cNvPr id="9" name="スライド番号プレースホルダー 8">
            <a:extLst>
              <a:ext uri="{FF2B5EF4-FFF2-40B4-BE49-F238E27FC236}">
                <a16:creationId xmlns:a16="http://schemas.microsoft.com/office/drawing/2014/main" id="{3303F029-10B7-7F43-AE71-55198B50BDC7}"/>
              </a:ext>
            </a:extLst>
          </p:cNvPr>
          <p:cNvSpPr>
            <a:spLocks noGrp="1"/>
          </p:cNvSpPr>
          <p:nvPr>
            <p:ph type="sldNum" sz="quarter" idx="12"/>
          </p:nvPr>
        </p:nvSpPr>
        <p:spPr/>
        <p:txBody>
          <a:bodyPr/>
          <a:lstStyle/>
          <a:p>
            <a:fld id="{87BD3543-A173-46AC-8837-DB465E45DADE}" type="slidenum">
              <a:rPr kumimoji="1" lang="ja-JP" altLang="en-US" smtClean="0"/>
              <a:pPr/>
              <a:t>‹#›</a:t>
            </a:fld>
            <a:endParaRPr kumimoji="1" lang="ja-JP" altLang="en-US" dirty="0"/>
          </a:p>
        </p:txBody>
      </p:sp>
    </p:spTree>
    <p:extLst>
      <p:ext uri="{BB962C8B-B14F-4D97-AF65-F5344CB8AC3E}">
        <p14:creationId xmlns:p14="http://schemas.microsoft.com/office/powerpoint/2010/main" val="3251944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正方形/長方形 6">
            <a:extLst>
              <a:ext uri="{FF2B5EF4-FFF2-40B4-BE49-F238E27FC236}">
                <a16:creationId xmlns:a16="http://schemas.microsoft.com/office/drawing/2014/main" id="{0773E6BC-BDC4-CB9F-974E-29D24EB2B3D5}"/>
              </a:ext>
            </a:extLst>
          </p:cNvPr>
          <p:cNvSpPr/>
          <p:nvPr userDrawn="1"/>
        </p:nvSpPr>
        <p:spPr>
          <a:xfrm>
            <a:off x="0" y="6418024"/>
            <a:ext cx="9144000" cy="430450"/>
          </a:xfrm>
          <a:prstGeom prst="rect">
            <a:avLst/>
          </a:prstGeom>
          <a:solidFill>
            <a:schemeClr val="accent6">
              <a:lumMod val="60000"/>
              <a:lumOff val="40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dirty="0"/>
          </a:p>
        </p:txBody>
      </p:sp>
      <p:pic>
        <p:nvPicPr>
          <p:cNvPr id="8" name="Picture 6" descr="C:\Documents and Settings\ishiguro\デスクトップ\フコク東海LOGO横透明化.gif">
            <a:extLst>
              <a:ext uri="{FF2B5EF4-FFF2-40B4-BE49-F238E27FC236}">
                <a16:creationId xmlns:a16="http://schemas.microsoft.com/office/drawing/2014/main" id="{D95D16B9-FE55-A38C-219E-41E2DE07B94E}"/>
              </a:ext>
            </a:extLst>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3335503" y="6497721"/>
            <a:ext cx="2150898" cy="271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正方形/長方形 8">
            <a:extLst>
              <a:ext uri="{FF2B5EF4-FFF2-40B4-BE49-F238E27FC236}">
                <a16:creationId xmlns:a16="http://schemas.microsoft.com/office/drawing/2014/main" id="{9229E42C-1ED1-1E30-6306-BBE706EC97A7}"/>
              </a:ext>
            </a:extLst>
          </p:cNvPr>
          <p:cNvSpPr/>
          <p:nvPr userDrawn="1"/>
        </p:nvSpPr>
        <p:spPr>
          <a:xfrm>
            <a:off x="261071" y="6479361"/>
            <a:ext cx="2048894" cy="307777"/>
          </a:xfrm>
          <a:prstGeom prst="rect">
            <a:avLst/>
          </a:prstGeom>
          <a:noFill/>
        </p:spPr>
        <p:txBody>
          <a:bodyPr wrap="none" tIns="0" bIns="0">
            <a:spAutoFit/>
          </a:bodyPr>
          <a:lstStyle/>
          <a:p>
            <a:pPr eaLnBrk="1" fontAlgn="auto" hangingPunct="1">
              <a:spcBef>
                <a:spcPts val="0"/>
              </a:spcBef>
              <a:spcAft>
                <a:spcPts val="0"/>
              </a:spcAft>
              <a:defRPr/>
            </a:pPr>
            <a:r>
              <a:rPr lang="en-US" altLang="ja-JP" sz="2000" b="1" dirty="0">
                <a:solidFill>
                  <a:srgbClr val="0033CC"/>
                </a:solidFill>
                <a:effectLst>
                  <a:reflection blurRad="6350" stA="60000" endA="900" endPos="58000" dir="5400000" sy="-100000" algn="bl" rotWithShape="0"/>
                </a:effectLst>
                <a:latin typeface="+mn-lt"/>
                <a:ea typeface="+mn-ea"/>
              </a:rPr>
              <a:t>Create</a:t>
            </a:r>
            <a:r>
              <a:rPr lang="en-US" altLang="ja-JP" sz="2000" b="1" baseline="0" dirty="0">
                <a:solidFill>
                  <a:srgbClr val="0033CC"/>
                </a:solidFill>
                <a:effectLst>
                  <a:reflection blurRad="6350" stA="60000" endA="900" endPos="58000" dir="5400000" sy="-100000" algn="bl" rotWithShape="0"/>
                </a:effectLst>
                <a:latin typeface="+mn-lt"/>
                <a:ea typeface="+mn-ea"/>
              </a:rPr>
              <a:t> the Future</a:t>
            </a:r>
            <a:endParaRPr lang="ja-JP" altLang="en-US" sz="2000" b="1" dirty="0">
              <a:solidFill>
                <a:srgbClr val="0033CC"/>
              </a:solidFill>
              <a:effectLst>
                <a:reflection blurRad="6350" stA="60000" endA="900" endPos="58000" dir="5400000" sy="-100000" algn="bl" rotWithShape="0"/>
              </a:effectLst>
              <a:latin typeface="+mn-lt"/>
              <a:ea typeface="+mn-ea"/>
            </a:endParaRPr>
          </a:p>
        </p:txBody>
      </p:sp>
      <p:sp>
        <p:nvSpPr>
          <p:cNvPr id="10" name="テキスト ボックス 9">
            <a:extLst>
              <a:ext uri="{FF2B5EF4-FFF2-40B4-BE49-F238E27FC236}">
                <a16:creationId xmlns:a16="http://schemas.microsoft.com/office/drawing/2014/main" id="{239C1E6A-296F-79EF-E5E0-7DE47B911CF4}"/>
              </a:ext>
            </a:extLst>
          </p:cNvPr>
          <p:cNvSpPr txBox="1"/>
          <p:nvPr userDrawn="1"/>
        </p:nvSpPr>
        <p:spPr>
          <a:xfrm>
            <a:off x="6808436" y="6554201"/>
            <a:ext cx="1349728" cy="215444"/>
          </a:xfrm>
          <a:prstGeom prst="rect">
            <a:avLst/>
          </a:prstGeom>
          <a:noFill/>
          <a:ln>
            <a:noFill/>
          </a:ln>
        </p:spPr>
        <p:txBody>
          <a:bodyPr wrap="none" lIns="0" tIns="0" rIns="0" bIns="0" rtlCol="0" anchor="ctr" anchorCtr="0">
            <a:spAutoFit/>
          </a:bodyPr>
          <a:lstStyle/>
          <a:p>
            <a:r>
              <a:rPr kumimoji="1" lang="en-US" altLang="ja-JP" sz="1400" b="0" dirty="0">
                <a:solidFill>
                  <a:srgbClr val="FF0000"/>
                </a:solidFill>
                <a:latin typeface="Meiryo UI" panose="020B0604030504040204" pitchFamily="50" charset="-128"/>
                <a:ea typeface="Meiryo UI" panose="020B0604030504040204" pitchFamily="50" charset="-128"/>
              </a:rPr>
              <a:t>CONFIDENTIAL</a:t>
            </a:r>
            <a:endParaRPr kumimoji="1" lang="ja-JP" altLang="en-US" sz="1400" b="0" dirty="0">
              <a:solidFill>
                <a:srgbClr val="FF0000"/>
              </a:solidFill>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27FDAFE9-F2B4-10DC-F71A-A8A74473D257}"/>
              </a:ext>
            </a:extLst>
          </p:cNvPr>
          <p:cNvSpPr txBox="1"/>
          <p:nvPr userDrawn="1"/>
        </p:nvSpPr>
        <p:spPr>
          <a:xfrm>
            <a:off x="5600700" y="6538813"/>
            <a:ext cx="1218603" cy="246221"/>
          </a:xfrm>
          <a:prstGeom prst="rect">
            <a:avLst/>
          </a:prstGeom>
          <a:noFill/>
        </p:spPr>
        <p:txBody>
          <a:bodyPr wrap="none" tIns="0" bIns="0" rtlCol="0" anchor="ctr" anchorCtr="0">
            <a:spAutoFit/>
          </a:bodyPr>
          <a:lstStyle/>
          <a:p>
            <a:r>
              <a:rPr kumimoji="1" lang="ja-JP" altLang="en-US" sz="1600" b="1" dirty="0">
                <a:solidFill>
                  <a:srgbClr val="0033CC"/>
                </a:solidFill>
                <a:latin typeface="Meiryo UI" panose="020B0604030504040204" pitchFamily="50" charset="-128"/>
                <a:ea typeface="Meiryo UI" panose="020B0604030504040204" pitchFamily="50" charset="-128"/>
              </a:rPr>
              <a:t>設計開発室</a:t>
            </a:r>
          </a:p>
        </p:txBody>
      </p:sp>
      <p:sp>
        <p:nvSpPr>
          <p:cNvPr id="14" name="フッター プレースホルダー 13">
            <a:extLst>
              <a:ext uri="{FF2B5EF4-FFF2-40B4-BE49-F238E27FC236}">
                <a16:creationId xmlns:a16="http://schemas.microsoft.com/office/drawing/2014/main" id="{705E1FC3-A0EB-F2C4-5C3D-79BBCC4F151A}"/>
              </a:ext>
            </a:extLst>
          </p:cNvPr>
          <p:cNvSpPr>
            <a:spLocks noGrp="1"/>
          </p:cNvSpPr>
          <p:nvPr>
            <p:ph type="ftr" sz="quarter" idx="3"/>
          </p:nvPr>
        </p:nvSpPr>
        <p:spPr>
          <a:xfrm>
            <a:off x="8504109" y="6479361"/>
            <a:ext cx="639891" cy="365125"/>
          </a:xfrm>
          <a:prstGeom prst="rect">
            <a:avLst/>
          </a:prstGeom>
        </p:spPr>
        <p:txBody>
          <a:bodyPr vert="horz" lIns="0" tIns="0" rIns="0" bIns="0" rtlCol="0" anchor="ctr"/>
          <a:lstStyle>
            <a:lvl1pPr algn="l">
              <a:defRPr sz="1600">
                <a:solidFill>
                  <a:srgbClr val="0033CC"/>
                </a:solidFill>
                <a:latin typeface="Meiryo UI" panose="020B0604030504040204" pitchFamily="50" charset="-128"/>
                <a:ea typeface="Meiryo UI" panose="020B0604030504040204" pitchFamily="50" charset="-128"/>
              </a:defRPr>
            </a:lvl1pPr>
          </a:lstStyle>
          <a:p>
            <a:r>
              <a:rPr kumimoji="1" lang="en-US" altLang="ja-JP"/>
              <a:t>/7</a:t>
            </a:r>
            <a:endParaRPr kumimoji="1" lang="ja-JP" altLang="en-US" dirty="0"/>
          </a:p>
        </p:txBody>
      </p:sp>
      <p:sp>
        <p:nvSpPr>
          <p:cNvPr id="15" name="スライド番号プレースホルダー 14">
            <a:extLst>
              <a:ext uri="{FF2B5EF4-FFF2-40B4-BE49-F238E27FC236}">
                <a16:creationId xmlns:a16="http://schemas.microsoft.com/office/drawing/2014/main" id="{BFC6013B-99F5-D997-74DA-BF07BF63F3A9}"/>
              </a:ext>
            </a:extLst>
          </p:cNvPr>
          <p:cNvSpPr>
            <a:spLocks noGrp="1"/>
          </p:cNvSpPr>
          <p:nvPr>
            <p:ph type="sldNum" sz="quarter" idx="4"/>
          </p:nvPr>
        </p:nvSpPr>
        <p:spPr>
          <a:xfrm>
            <a:off x="7999509" y="6479361"/>
            <a:ext cx="504601" cy="365125"/>
          </a:xfrm>
          <a:prstGeom prst="rect">
            <a:avLst/>
          </a:prstGeom>
        </p:spPr>
        <p:txBody>
          <a:bodyPr vert="horz" lIns="0" tIns="0" rIns="0" bIns="0" rtlCol="0" anchor="ctr"/>
          <a:lstStyle>
            <a:lvl1pPr algn="r">
              <a:defRPr sz="1600">
                <a:solidFill>
                  <a:srgbClr val="0033CC"/>
                </a:solidFill>
                <a:latin typeface="Meiryo UI" panose="020B0604030504040204" pitchFamily="50" charset="-128"/>
                <a:ea typeface="Meiryo UI" panose="020B0604030504040204" pitchFamily="50" charset="-128"/>
              </a:defRPr>
            </a:lvl1pPr>
          </a:lstStyle>
          <a:p>
            <a:fld id="{87BD3543-A173-46AC-8837-DB465E45DADE}" type="slidenum">
              <a:rPr kumimoji="1" lang="ja-JP" altLang="en-US" smtClean="0"/>
              <a:pPr/>
              <a:t>‹#›</a:t>
            </a:fld>
            <a:endParaRPr kumimoji="1" lang="ja-JP" altLang="en-US" dirty="0"/>
          </a:p>
        </p:txBody>
      </p:sp>
      <p:sp>
        <p:nvSpPr>
          <p:cNvPr id="17" name="日付プレースホルダー 11">
            <a:extLst>
              <a:ext uri="{FF2B5EF4-FFF2-40B4-BE49-F238E27FC236}">
                <a16:creationId xmlns:a16="http://schemas.microsoft.com/office/drawing/2014/main" id="{32B22431-48F7-2B19-A91B-815EFEBE164E}"/>
              </a:ext>
            </a:extLst>
          </p:cNvPr>
          <p:cNvSpPr>
            <a:spLocks noGrp="1"/>
          </p:cNvSpPr>
          <p:nvPr>
            <p:ph type="dt" sz="half" idx="2"/>
          </p:nvPr>
        </p:nvSpPr>
        <p:spPr>
          <a:xfrm>
            <a:off x="7115175" y="13514"/>
            <a:ext cx="2028825" cy="365125"/>
          </a:xfrm>
          <a:prstGeom prst="rect">
            <a:avLst/>
          </a:prstGeom>
        </p:spPr>
        <p:txBody>
          <a:bodyPr lIns="108000" tIns="0" rIns="108000" bIns="0" anchor="t" anchorCtr="0"/>
          <a:lstStyle>
            <a:lvl1pPr algn="r">
              <a:defRPr sz="1200">
                <a:latin typeface="Meiryo UI" panose="020B0604030504040204" pitchFamily="50" charset="-128"/>
                <a:ea typeface="Meiryo UI" panose="020B0604030504040204" pitchFamily="50" charset="-128"/>
              </a:defRPr>
            </a:lvl1pPr>
          </a:lstStyle>
          <a:p>
            <a:r>
              <a:rPr kumimoji="1" lang="en-US" altLang="ja-JP"/>
              <a:t>2025/4/15</a:t>
            </a:r>
            <a:endParaRPr kumimoji="1" lang="ja-JP" altLang="en-US" dirty="0"/>
          </a:p>
        </p:txBody>
      </p:sp>
    </p:spTree>
    <p:extLst>
      <p:ext uri="{BB962C8B-B14F-4D97-AF65-F5344CB8AC3E}">
        <p14:creationId xmlns:p14="http://schemas.microsoft.com/office/powerpoint/2010/main" val="2922392231"/>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62" r:id="rId3"/>
    <p:sldLayoutId id="214748367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hdr="0"/>
  <p:txStyles>
    <p:title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D44CE8-49AB-E4BB-0B04-ED5E3D32F109}"/>
              </a:ext>
            </a:extLst>
          </p:cNvPr>
          <p:cNvSpPr>
            <a:spLocks noGrp="1"/>
          </p:cNvSpPr>
          <p:nvPr>
            <p:ph type="title"/>
          </p:nvPr>
        </p:nvSpPr>
        <p:spPr/>
        <p:txBody>
          <a:bodyPr>
            <a:normAutofit/>
          </a:bodyPr>
          <a:lstStyle/>
          <a:p>
            <a:r>
              <a:rPr kumimoji="1" lang="ja-JP" altLang="en-US" sz="2800" dirty="0">
                <a:solidFill>
                  <a:sysClr val="windowText" lastClr="000000"/>
                </a:solidFill>
              </a:rPr>
              <a:t>自動織機基板検査のマッピング作業の効率化</a:t>
            </a:r>
            <a:endParaRPr lang="ja-JP" altLang="en-US" dirty="0"/>
          </a:p>
        </p:txBody>
      </p:sp>
      <p:sp>
        <p:nvSpPr>
          <p:cNvPr id="9" name="コンテンツ プレースホルダー 8">
            <a:extLst>
              <a:ext uri="{FF2B5EF4-FFF2-40B4-BE49-F238E27FC236}">
                <a16:creationId xmlns:a16="http://schemas.microsoft.com/office/drawing/2014/main" id="{0C12EE42-F4B0-87A7-A832-04C65616E60F}"/>
              </a:ext>
            </a:extLst>
          </p:cNvPr>
          <p:cNvSpPr>
            <a:spLocks noGrp="1"/>
          </p:cNvSpPr>
          <p:nvPr>
            <p:ph idx="1"/>
          </p:nvPr>
        </p:nvSpPr>
        <p:spPr/>
        <p:txBody>
          <a:bodyPr/>
          <a:lstStyle/>
          <a:p>
            <a:endParaRPr lang="ja-JP" altLang="en-US"/>
          </a:p>
        </p:txBody>
      </p:sp>
      <p:sp>
        <p:nvSpPr>
          <p:cNvPr id="3" name="日付プレースホルダー 2">
            <a:extLst>
              <a:ext uri="{FF2B5EF4-FFF2-40B4-BE49-F238E27FC236}">
                <a16:creationId xmlns:a16="http://schemas.microsoft.com/office/drawing/2014/main" id="{DDAE5A87-726E-D8FF-FE84-D680043F2694}"/>
              </a:ext>
            </a:extLst>
          </p:cNvPr>
          <p:cNvSpPr>
            <a:spLocks noGrp="1"/>
          </p:cNvSpPr>
          <p:nvPr>
            <p:ph type="dt" sz="half" idx="10"/>
          </p:nvPr>
        </p:nvSpPr>
        <p:spPr/>
        <p:txBody>
          <a:bodyPr/>
          <a:lstStyle/>
          <a:p>
            <a:r>
              <a:rPr kumimoji="1" lang="en-US" altLang="ja-JP"/>
              <a:t>2025/4/15</a:t>
            </a:r>
            <a:endParaRPr kumimoji="1" lang="ja-JP" altLang="en-US" dirty="0"/>
          </a:p>
        </p:txBody>
      </p:sp>
      <p:sp>
        <p:nvSpPr>
          <p:cNvPr id="4" name="フッター プレースホルダー 3">
            <a:extLst>
              <a:ext uri="{FF2B5EF4-FFF2-40B4-BE49-F238E27FC236}">
                <a16:creationId xmlns:a16="http://schemas.microsoft.com/office/drawing/2014/main" id="{A885FC81-5607-29D2-33FF-991B08EF2ACE}"/>
              </a:ext>
            </a:extLst>
          </p:cNvPr>
          <p:cNvSpPr>
            <a:spLocks noGrp="1"/>
          </p:cNvSpPr>
          <p:nvPr>
            <p:ph type="ftr" sz="quarter" idx="11"/>
          </p:nvPr>
        </p:nvSpPr>
        <p:spPr/>
        <p:txBody>
          <a:bodyPr/>
          <a:lstStyle/>
          <a:p>
            <a:r>
              <a:rPr lang="en-US" altLang="ja-JP"/>
              <a:t>/7</a:t>
            </a:r>
            <a:endParaRPr lang="ja-JP" altLang="en-US" dirty="0"/>
          </a:p>
        </p:txBody>
      </p:sp>
      <p:sp>
        <p:nvSpPr>
          <p:cNvPr id="5" name="スライド番号プレースホルダー 4">
            <a:extLst>
              <a:ext uri="{FF2B5EF4-FFF2-40B4-BE49-F238E27FC236}">
                <a16:creationId xmlns:a16="http://schemas.microsoft.com/office/drawing/2014/main" id="{10F14434-613D-9F19-ED7B-7B3DEDFD1BCF}"/>
              </a:ext>
            </a:extLst>
          </p:cNvPr>
          <p:cNvSpPr>
            <a:spLocks noGrp="1"/>
          </p:cNvSpPr>
          <p:nvPr>
            <p:ph type="sldNum" sz="quarter" idx="12"/>
          </p:nvPr>
        </p:nvSpPr>
        <p:spPr/>
        <p:txBody>
          <a:bodyPr/>
          <a:lstStyle/>
          <a:p>
            <a:fld id="{87BD3543-A173-46AC-8837-DB465E45DADE}" type="slidenum">
              <a:rPr lang="ja-JP" altLang="en-US" smtClean="0"/>
              <a:pPr/>
              <a:t>1</a:t>
            </a:fld>
            <a:endParaRPr lang="ja-JP" altLang="en-US" dirty="0"/>
          </a:p>
        </p:txBody>
      </p:sp>
      <p:sp>
        <p:nvSpPr>
          <p:cNvPr id="10" name="テキスト プレースホルダー 9">
            <a:extLst>
              <a:ext uri="{FF2B5EF4-FFF2-40B4-BE49-F238E27FC236}">
                <a16:creationId xmlns:a16="http://schemas.microsoft.com/office/drawing/2014/main" id="{09EA5339-5776-112B-A515-7EBAE10AF757}"/>
              </a:ext>
            </a:extLst>
          </p:cNvPr>
          <p:cNvSpPr>
            <a:spLocks noGrp="1"/>
          </p:cNvSpPr>
          <p:nvPr>
            <p:ph type="body" sz="quarter" idx="13"/>
          </p:nvPr>
        </p:nvSpPr>
        <p:spPr/>
        <p:txBody>
          <a:bodyPr>
            <a:normAutofit lnSpcReduction="10000"/>
          </a:bodyPr>
          <a:lstStyle/>
          <a:p>
            <a:endParaRPr lang="ja-JP" altLang="en-US" dirty="0"/>
          </a:p>
        </p:txBody>
      </p:sp>
    </p:spTree>
    <p:extLst>
      <p:ext uri="{BB962C8B-B14F-4D97-AF65-F5344CB8AC3E}">
        <p14:creationId xmlns:p14="http://schemas.microsoft.com/office/powerpoint/2010/main" val="414769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281DFE-792A-B9FC-03E0-B09A7225E99F}"/>
              </a:ext>
            </a:extLst>
          </p:cNvPr>
          <p:cNvSpPr>
            <a:spLocks noGrp="1"/>
          </p:cNvSpPr>
          <p:nvPr>
            <p:ph type="title"/>
          </p:nvPr>
        </p:nvSpPr>
        <p:spPr/>
        <p:txBody>
          <a:bodyPr/>
          <a:lstStyle/>
          <a:p>
            <a:r>
              <a:rPr lang="ja-JP" altLang="en-US" dirty="0"/>
              <a:t>概要</a:t>
            </a:r>
            <a:endParaRPr kumimoji="1" lang="ja-JP" altLang="en-US" dirty="0"/>
          </a:p>
        </p:txBody>
      </p:sp>
      <p:sp>
        <p:nvSpPr>
          <p:cNvPr id="4" name="日付プレースホルダー 3">
            <a:extLst>
              <a:ext uri="{FF2B5EF4-FFF2-40B4-BE49-F238E27FC236}">
                <a16:creationId xmlns:a16="http://schemas.microsoft.com/office/drawing/2014/main" id="{2BBA1212-F0F9-D15A-EF78-03ABCCA515DE}"/>
              </a:ext>
            </a:extLst>
          </p:cNvPr>
          <p:cNvSpPr>
            <a:spLocks noGrp="1"/>
          </p:cNvSpPr>
          <p:nvPr>
            <p:ph type="dt" sz="half" idx="10"/>
          </p:nvPr>
        </p:nvSpPr>
        <p:spPr/>
        <p:txBody>
          <a:bodyPr/>
          <a:lstStyle/>
          <a:p>
            <a:r>
              <a:rPr kumimoji="1" lang="en-US" altLang="ja-JP"/>
              <a:t>2025/4/15</a:t>
            </a:r>
            <a:endParaRPr kumimoji="1" lang="ja-JP" altLang="en-US" dirty="0"/>
          </a:p>
        </p:txBody>
      </p:sp>
      <p:sp>
        <p:nvSpPr>
          <p:cNvPr id="5" name="フッター プレースホルダー 4">
            <a:extLst>
              <a:ext uri="{FF2B5EF4-FFF2-40B4-BE49-F238E27FC236}">
                <a16:creationId xmlns:a16="http://schemas.microsoft.com/office/drawing/2014/main" id="{9A15DAA0-04DC-37EB-A097-387723220CAD}"/>
              </a:ext>
            </a:extLst>
          </p:cNvPr>
          <p:cNvSpPr>
            <a:spLocks noGrp="1"/>
          </p:cNvSpPr>
          <p:nvPr>
            <p:ph type="ftr" sz="quarter" idx="11"/>
          </p:nvPr>
        </p:nvSpPr>
        <p:spPr/>
        <p:txBody>
          <a:bodyPr/>
          <a:lstStyle/>
          <a:p>
            <a:r>
              <a:rPr kumimoji="1" lang="en-US" altLang="ja-JP"/>
              <a:t>/7</a:t>
            </a:r>
            <a:endParaRPr kumimoji="1" lang="ja-JP" altLang="en-US" dirty="0"/>
          </a:p>
        </p:txBody>
      </p:sp>
      <p:sp>
        <p:nvSpPr>
          <p:cNvPr id="6" name="スライド番号プレースホルダー 5">
            <a:extLst>
              <a:ext uri="{FF2B5EF4-FFF2-40B4-BE49-F238E27FC236}">
                <a16:creationId xmlns:a16="http://schemas.microsoft.com/office/drawing/2014/main" id="{F29B36E7-CF34-CC44-09C4-2136309E1A75}"/>
              </a:ext>
            </a:extLst>
          </p:cNvPr>
          <p:cNvSpPr>
            <a:spLocks noGrp="1"/>
          </p:cNvSpPr>
          <p:nvPr>
            <p:ph type="sldNum" sz="quarter" idx="12"/>
          </p:nvPr>
        </p:nvSpPr>
        <p:spPr/>
        <p:txBody>
          <a:bodyPr/>
          <a:lstStyle/>
          <a:p>
            <a:fld id="{87BD3543-A173-46AC-8837-DB465E45DADE}" type="slidenum">
              <a:rPr kumimoji="1" lang="ja-JP" altLang="en-US" smtClean="0"/>
              <a:pPr/>
              <a:t>2</a:t>
            </a:fld>
            <a:endParaRPr kumimoji="1" lang="ja-JP" altLang="en-US" dirty="0"/>
          </a:p>
        </p:txBody>
      </p:sp>
      <p:sp>
        <p:nvSpPr>
          <p:cNvPr id="10" name="コンテンツ プレースホルダー 9">
            <a:extLst>
              <a:ext uri="{FF2B5EF4-FFF2-40B4-BE49-F238E27FC236}">
                <a16:creationId xmlns:a16="http://schemas.microsoft.com/office/drawing/2014/main" id="{FE1DB94C-9E65-22B4-5501-BF33B4F4F565}"/>
              </a:ext>
            </a:extLst>
          </p:cNvPr>
          <p:cNvSpPr>
            <a:spLocks noGrp="1"/>
          </p:cNvSpPr>
          <p:nvPr>
            <p:ph idx="1"/>
          </p:nvPr>
        </p:nvSpPr>
        <p:spPr>
          <a:xfrm>
            <a:off x="225560" y="589308"/>
            <a:ext cx="8736579" cy="5764643"/>
          </a:xfrm>
        </p:spPr>
        <p:txBody>
          <a:bodyPr>
            <a:normAutofit/>
          </a:bodyPr>
          <a:lstStyle/>
          <a:p>
            <a:pPr>
              <a:lnSpc>
                <a:spcPct val="110000"/>
              </a:lnSpc>
            </a:pPr>
            <a:r>
              <a:rPr lang="ja-JP" altLang="en-US" dirty="0"/>
              <a:t>織機向け基板生産におけるトラブル支援として、</a:t>
            </a:r>
            <a:r>
              <a:rPr lang="en-US" altLang="ja-JP" dirty="0"/>
              <a:t>NG</a:t>
            </a:r>
            <a:r>
              <a:rPr lang="ja-JP" altLang="en-US" dirty="0"/>
              <a:t>マッピングの集計作業を実施していた。</a:t>
            </a:r>
            <a:endParaRPr lang="en-US" altLang="ja-JP" dirty="0"/>
          </a:p>
          <a:p>
            <a:pPr marL="457200" lvl="1" indent="0">
              <a:lnSpc>
                <a:spcPct val="110000"/>
              </a:lnSpc>
              <a:buNone/>
            </a:pPr>
            <a:r>
              <a:rPr lang="ja-JP" altLang="en-US" dirty="0"/>
              <a:t>＜作業内容＞</a:t>
            </a:r>
            <a:endParaRPr lang="en-US" altLang="ja-JP" dirty="0"/>
          </a:p>
          <a:p>
            <a:pPr lvl="1">
              <a:lnSpc>
                <a:spcPct val="110000"/>
              </a:lnSpc>
            </a:pPr>
            <a:r>
              <a:rPr lang="ja-JP" altLang="en-US" dirty="0"/>
              <a:t>現場で検査結果（短冊状の紙に記録されている）を読み取り、</a:t>
            </a:r>
            <a:endParaRPr lang="en-US" altLang="ja-JP" dirty="0"/>
          </a:p>
          <a:p>
            <a:pPr lvl="1">
              <a:lnSpc>
                <a:spcPct val="110000"/>
              </a:lnSpc>
            </a:pPr>
            <a:r>
              <a:rPr lang="ja-JP" altLang="en-US" dirty="0"/>
              <a:t>どのエリアにどんな</a:t>
            </a:r>
            <a:r>
              <a:rPr lang="en-US" altLang="ja-JP" dirty="0"/>
              <a:t>NG</a:t>
            </a:r>
            <a:r>
              <a:rPr lang="ja-JP" altLang="en-US" dirty="0"/>
              <a:t>が発生したかを、カウントし</a:t>
            </a:r>
            <a:r>
              <a:rPr lang="en-US" altLang="ja-JP" dirty="0"/>
              <a:t>Excel</a:t>
            </a:r>
            <a:r>
              <a:rPr lang="ja-JP" altLang="en-US" dirty="0"/>
              <a:t>に集計する作業</a:t>
            </a:r>
            <a:endParaRPr lang="en-US" altLang="ja-JP" dirty="0"/>
          </a:p>
          <a:p>
            <a:pPr lvl="1">
              <a:lnSpc>
                <a:spcPct val="110000"/>
              </a:lnSpc>
            </a:pPr>
            <a:r>
              <a:rPr lang="en-US" altLang="ja-JP" dirty="0"/>
              <a:t>1</a:t>
            </a:r>
            <a:r>
              <a:rPr lang="ja-JP" altLang="en-US" dirty="0"/>
              <a:t>日分のデータを集計するのに要する時間は、概ね</a:t>
            </a:r>
            <a:r>
              <a:rPr lang="en-US" altLang="ja-JP" dirty="0"/>
              <a:t>7</a:t>
            </a:r>
            <a:r>
              <a:rPr lang="ja-JP" altLang="en-US" dirty="0"/>
              <a:t>時間前後かかっていた。</a:t>
            </a:r>
            <a:endParaRPr lang="en-US" altLang="ja-JP" dirty="0"/>
          </a:p>
          <a:p>
            <a:pPr lvl="1">
              <a:lnSpc>
                <a:spcPct val="110000"/>
              </a:lnSpc>
            </a:pPr>
            <a:r>
              <a:rPr lang="ja-JP" altLang="en-US" dirty="0"/>
              <a:t>約３ヶ月</a:t>
            </a:r>
            <a:r>
              <a:rPr lang="en-US" altLang="ja-JP" dirty="0"/>
              <a:t>×20</a:t>
            </a:r>
            <a:r>
              <a:rPr lang="ja-JP" altLang="en-US" dirty="0"/>
              <a:t>日＝</a:t>
            </a:r>
            <a:r>
              <a:rPr lang="en-US" altLang="ja-JP" dirty="0"/>
              <a:t>60</a:t>
            </a:r>
            <a:r>
              <a:rPr lang="ja-JP" altLang="en-US" dirty="0"/>
              <a:t>日。１工数５万円とすれば</a:t>
            </a:r>
            <a:r>
              <a:rPr lang="en-US" altLang="ja-JP" dirty="0"/>
              <a:t>300</a:t>
            </a:r>
            <a:r>
              <a:rPr lang="ja-JP" altLang="en-US" dirty="0"/>
              <a:t>万円。</a:t>
            </a:r>
            <a:endParaRPr lang="en-US" altLang="ja-JP" dirty="0"/>
          </a:p>
          <a:p>
            <a:pPr lvl="1">
              <a:lnSpc>
                <a:spcPct val="110000"/>
              </a:lnSpc>
            </a:pPr>
            <a:endParaRPr lang="en-US" altLang="ja-JP" dirty="0"/>
          </a:p>
          <a:p>
            <a:pPr lvl="1">
              <a:lnSpc>
                <a:spcPct val="110000"/>
              </a:lnSpc>
            </a:pPr>
            <a:endParaRPr lang="en-US" altLang="ja-JP" dirty="0"/>
          </a:p>
          <a:p>
            <a:pPr lvl="1">
              <a:lnSpc>
                <a:spcPct val="110000"/>
              </a:lnSpc>
            </a:pPr>
            <a:endParaRPr lang="en-US" altLang="ja-JP" dirty="0"/>
          </a:p>
          <a:p>
            <a:pPr lvl="1"/>
            <a:endParaRPr lang="en-US" altLang="ja-JP" dirty="0"/>
          </a:p>
          <a:p>
            <a:pPr lvl="1"/>
            <a:endParaRPr lang="ja-JP" altLang="en-US" dirty="0"/>
          </a:p>
        </p:txBody>
      </p:sp>
      <p:sp>
        <p:nvSpPr>
          <p:cNvPr id="3" name="四角形: 角を丸くする 2">
            <a:extLst>
              <a:ext uri="{FF2B5EF4-FFF2-40B4-BE49-F238E27FC236}">
                <a16:creationId xmlns:a16="http://schemas.microsoft.com/office/drawing/2014/main" id="{ADF94A15-11C9-7F5B-5764-E90514E7013B}"/>
              </a:ext>
            </a:extLst>
          </p:cNvPr>
          <p:cNvSpPr/>
          <p:nvPr/>
        </p:nvSpPr>
        <p:spPr>
          <a:xfrm>
            <a:off x="559837" y="2986436"/>
            <a:ext cx="4422710" cy="773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latin typeface="Meiryo UI" panose="020B0604030504040204" pitchFamily="50" charset="-128"/>
                <a:ea typeface="Meiryo UI" panose="020B0604030504040204" pitchFamily="50" charset="-128"/>
              </a:rPr>
              <a:t>単純作業、生産性無し、データの活用性も乏しい。</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設計工数が多大に取られている。</a:t>
            </a:r>
            <a:endParaRPr kumimoji="1" lang="en-US" altLang="ja-JP" sz="1400" dirty="0">
              <a:latin typeface="Meiryo UI" panose="020B0604030504040204" pitchFamily="50" charset="-128"/>
              <a:ea typeface="Meiryo UI" panose="020B0604030504040204" pitchFamily="50" charset="-128"/>
            </a:endParaRPr>
          </a:p>
        </p:txBody>
      </p:sp>
      <p:sp>
        <p:nvSpPr>
          <p:cNvPr id="7" name="四角形: 角を丸くする 6">
            <a:extLst>
              <a:ext uri="{FF2B5EF4-FFF2-40B4-BE49-F238E27FC236}">
                <a16:creationId xmlns:a16="http://schemas.microsoft.com/office/drawing/2014/main" id="{42F1F303-6E34-10C0-3FD9-FF6D01580C49}"/>
              </a:ext>
            </a:extLst>
          </p:cNvPr>
          <p:cNvSpPr/>
          <p:nvPr/>
        </p:nvSpPr>
        <p:spPr>
          <a:xfrm>
            <a:off x="559837" y="4152763"/>
            <a:ext cx="4422710" cy="773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latin typeface="Meiryo UI" panose="020B0604030504040204" pitchFamily="50" charset="-128"/>
                <a:ea typeface="Meiryo UI" panose="020B0604030504040204" pitchFamily="50" charset="-128"/>
              </a:rPr>
              <a:t>少しでも、かかる工数を減らしたい。</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せっかく集計するならば、データ活用の可能性を高めたい</a:t>
            </a:r>
            <a:endParaRPr kumimoji="1" lang="en-US" altLang="ja-JP" sz="1400" dirty="0">
              <a:latin typeface="Meiryo UI" panose="020B0604030504040204" pitchFamily="50" charset="-128"/>
              <a:ea typeface="Meiryo UI" panose="020B0604030504040204" pitchFamily="50" charset="-128"/>
            </a:endParaRPr>
          </a:p>
        </p:txBody>
      </p:sp>
      <p:sp>
        <p:nvSpPr>
          <p:cNvPr id="8" name="四角形: 角を丸くする 7">
            <a:extLst>
              <a:ext uri="{FF2B5EF4-FFF2-40B4-BE49-F238E27FC236}">
                <a16:creationId xmlns:a16="http://schemas.microsoft.com/office/drawing/2014/main" id="{FA33A8B4-8725-3CF6-9237-20536DF57F76}"/>
              </a:ext>
            </a:extLst>
          </p:cNvPr>
          <p:cNvSpPr/>
          <p:nvPr/>
        </p:nvSpPr>
        <p:spPr>
          <a:xfrm>
            <a:off x="559837" y="5346242"/>
            <a:ext cx="4422710" cy="773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latin typeface="Meiryo UI" panose="020B0604030504040204" pitchFamily="50" charset="-128"/>
                <a:ea typeface="Meiryo UI" panose="020B0604030504040204" pitchFamily="50" charset="-128"/>
              </a:rPr>
              <a:t>設計独自でツールを開発した。</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 ・ 使用感を確認して、現場にフィードバックしていく</a:t>
            </a:r>
            <a:endParaRPr kumimoji="1"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20282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1BDB29-9861-58C7-CDB7-0E30D9A43A51}"/>
              </a:ext>
            </a:extLst>
          </p:cNvPr>
          <p:cNvSpPr>
            <a:spLocks noGrp="1"/>
          </p:cNvSpPr>
          <p:nvPr>
            <p:ph type="title"/>
          </p:nvPr>
        </p:nvSpPr>
        <p:spPr/>
        <p:txBody>
          <a:bodyPr/>
          <a:lstStyle/>
          <a:p>
            <a:r>
              <a:rPr lang="ja-JP" altLang="en-US" dirty="0"/>
              <a:t>装置構成</a:t>
            </a:r>
            <a:endParaRPr kumimoji="1" lang="ja-JP" altLang="en-US" dirty="0"/>
          </a:p>
        </p:txBody>
      </p:sp>
      <p:pic>
        <p:nvPicPr>
          <p:cNvPr id="8" name="コンテンツ プレースホルダー 7">
            <a:extLst>
              <a:ext uri="{FF2B5EF4-FFF2-40B4-BE49-F238E27FC236}">
                <a16:creationId xmlns:a16="http://schemas.microsoft.com/office/drawing/2014/main" id="{158EB669-AD8F-34D4-7AB0-69734D9483DC}"/>
              </a:ext>
            </a:extLst>
          </p:cNvPr>
          <p:cNvPicPr>
            <a:picLocks noGrp="1" noChangeAspect="1"/>
          </p:cNvPicPr>
          <p:nvPr>
            <p:ph idx="1"/>
          </p:nvPr>
        </p:nvPicPr>
        <p:blipFill>
          <a:blip r:embed="rId2"/>
          <a:srcRect l="19553" t="15126" r="16845" b="12455"/>
          <a:stretch/>
        </p:blipFill>
        <p:spPr>
          <a:xfrm>
            <a:off x="467583" y="853771"/>
            <a:ext cx="8208834" cy="5150457"/>
          </a:xfrm>
        </p:spPr>
      </p:pic>
      <p:sp>
        <p:nvSpPr>
          <p:cNvPr id="4" name="日付プレースホルダー 3">
            <a:extLst>
              <a:ext uri="{FF2B5EF4-FFF2-40B4-BE49-F238E27FC236}">
                <a16:creationId xmlns:a16="http://schemas.microsoft.com/office/drawing/2014/main" id="{EAFADD08-743E-30D8-4FE2-3E4A8493ACFA}"/>
              </a:ext>
            </a:extLst>
          </p:cNvPr>
          <p:cNvSpPr>
            <a:spLocks noGrp="1"/>
          </p:cNvSpPr>
          <p:nvPr>
            <p:ph type="dt" sz="half" idx="10"/>
          </p:nvPr>
        </p:nvSpPr>
        <p:spPr/>
        <p:txBody>
          <a:bodyPr/>
          <a:lstStyle/>
          <a:p>
            <a:r>
              <a:rPr kumimoji="1" lang="en-US" altLang="ja-JP"/>
              <a:t>2025/4/15</a:t>
            </a:r>
            <a:endParaRPr kumimoji="1" lang="ja-JP" altLang="en-US" dirty="0"/>
          </a:p>
        </p:txBody>
      </p:sp>
      <p:sp>
        <p:nvSpPr>
          <p:cNvPr id="5" name="フッター プレースホルダー 4">
            <a:extLst>
              <a:ext uri="{FF2B5EF4-FFF2-40B4-BE49-F238E27FC236}">
                <a16:creationId xmlns:a16="http://schemas.microsoft.com/office/drawing/2014/main" id="{841B87D4-CD27-51C9-316D-ECFB34AA3F63}"/>
              </a:ext>
            </a:extLst>
          </p:cNvPr>
          <p:cNvSpPr>
            <a:spLocks noGrp="1"/>
          </p:cNvSpPr>
          <p:nvPr>
            <p:ph type="ftr" sz="quarter" idx="11"/>
          </p:nvPr>
        </p:nvSpPr>
        <p:spPr/>
        <p:txBody>
          <a:bodyPr/>
          <a:lstStyle/>
          <a:p>
            <a:r>
              <a:rPr kumimoji="1" lang="en-US" altLang="ja-JP"/>
              <a:t>/7</a:t>
            </a:r>
            <a:endParaRPr kumimoji="1" lang="ja-JP" altLang="en-US" dirty="0"/>
          </a:p>
        </p:txBody>
      </p:sp>
      <p:sp>
        <p:nvSpPr>
          <p:cNvPr id="6" name="スライド番号プレースホルダー 5">
            <a:extLst>
              <a:ext uri="{FF2B5EF4-FFF2-40B4-BE49-F238E27FC236}">
                <a16:creationId xmlns:a16="http://schemas.microsoft.com/office/drawing/2014/main" id="{94692AD9-DE0E-F5B7-6083-504BBE2686D5}"/>
              </a:ext>
            </a:extLst>
          </p:cNvPr>
          <p:cNvSpPr>
            <a:spLocks noGrp="1"/>
          </p:cNvSpPr>
          <p:nvPr>
            <p:ph type="sldNum" sz="quarter" idx="12"/>
          </p:nvPr>
        </p:nvSpPr>
        <p:spPr/>
        <p:txBody>
          <a:bodyPr/>
          <a:lstStyle/>
          <a:p>
            <a:fld id="{87BD3543-A173-46AC-8837-DB465E45DADE}" type="slidenum">
              <a:rPr kumimoji="1" lang="ja-JP" altLang="en-US" smtClean="0"/>
              <a:pPr/>
              <a:t>3</a:t>
            </a:fld>
            <a:endParaRPr kumimoji="1" lang="ja-JP" altLang="en-US" dirty="0"/>
          </a:p>
        </p:txBody>
      </p:sp>
      <p:sp>
        <p:nvSpPr>
          <p:cNvPr id="9" name="正方形/長方形 8">
            <a:extLst>
              <a:ext uri="{FF2B5EF4-FFF2-40B4-BE49-F238E27FC236}">
                <a16:creationId xmlns:a16="http://schemas.microsoft.com/office/drawing/2014/main" id="{057A2DD9-141A-5086-CF56-4F374A48909A}"/>
              </a:ext>
            </a:extLst>
          </p:cNvPr>
          <p:cNvSpPr/>
          <p:nvPr/>
        </p:nvSpPr>
        <p:spPr>
          <a:xfrm>
            <a:off x="4340040" y="5334846"/>
            <a:ext cx="4232459" cy="10310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nchorCtr="0"/>
          <a:lstStyle/>
          <a:p>
            <a:r>
              <a:rPr kumimoji="1" lang="ja-JP" altLang="en-US" sz="1400" dirty="0">
                <a:solidFill>
                  <a:schemeClr val="tx1"/>
                </a:solidFill>
                <a:latin typeface="Meiryo UI" panose="020B0604030504040204" pitchFamily="50" charset="-128"/>
                <a:ea typeface="Meiryo UI" panose="020B0604030504040204" pitchFamily="50" charset="-128"/>
              </a:rPr>
              <a:t>これらの情報信号は、</a:t>
            </a:r>
            <a:endParaRPr kumimoji="1" lang="en-US" altLang="ja-JP" sz="1400" dirty="0">
              <a:solidFill>
                <a:schemeClr val="tx1"/>
              </a:solidFill>
              <a:latin typeface="Meiryo UI" panose="020B0604030504040204" pitchFamily="50" charset="-128"/>
              <a:ea typeface="Meiryo UI" panose="020B0604030504040204" pitchFamily="50" charset="-128"/>
            </a:endParaRPr>
          </a:p>
          <a:p>
            <a:r>
              <a:rPr kumimoji="1" lang="ja-JP" altLang="en-US" sz="1400" dirty="0">
                <a:solidFill>
                  <a:schemeClr val="tx1"/>
                </a:solidFill>
                <a:latin typeface="Meiryo UI" panose="020B0604030504040204" pitchFamily="50" charset="-128"/>
                <a:ea typeface="Meiryo UI" panose="020B0604030504040204" pitchFamily="50" charset="-128"/>
              </a:rPr>
              <a:t>装置によって、通信方式やフォーマットが異なる。</a:t>
            </a:r>
            <a:endParaRPr kumimoji="1" lang="en-US" altLang="ja-JP" sz="1400" dirty="0">
              <a:solidFill>
                <a:schemeClr val="tx1"/>
              </a:solidFill>
              <a:latin typeface="Meiryo UI" panose="020B0604030504040204" pitchFamily="50" charset="-128"/>
              <a:ea typeface="Meiryo UI" panose="020B0604030504040204" pitchFamily="50" charset="-128"/>
            </a:endParaRPr>
          </a:p>
          <a:p>
            <a:r>
              <a:rPr kumimoji="1" lang="ja-JP" altLang="en-US" sz="1400" dirty="0">
                <a:solidFill>
                  <a:schemeClr val="tx1"/>
                </a:solidFill>
                <a:latin typeface="Meiryo UI" panose="020B0604030504040204" pitchFamily="50" charset="-128"/>
                <a:ea typeface="Meiryo UI" panose="020B0604030504040204" pitchFamily="50" charset="-128"/>
              </a:rPr>
              <a:t>⇒これらの違いを中継器の中で解消し、フォーマットを整えてエミュレータに送る</a:t>
            </a:r>
          </a:p>
        </p:txBody>
      </p:sp>
      <p:cxnSp>
        <p:nvCxnSpPr>
          <p:cNvPr id="11" name="直線矢印コネクタ 10">
            <a:extLst>
              <a:ext uri="{FF2B5EF4-FFF2-40B4-BE49-F238E27FC236}">
                <a16:creationId xmlns:a16="http://schemas.microsoft.com/office/drawing/2014/main" id="{EF26E779-24A3-E3D8-9B61-18A4CB95689B}"/>
              </a:ext>
            </a:extLst>
          </p:cNvPr>
          <p:cNvCxnSpPr>
            <a:cxnSpLocks/>
          </p:cNvCxnSpPr>
          <p:nvPr/>
        </p:nvCxnSpPr>
        <p:spPr>
          <a:xfrm flipH="1" flipV="1">
            <a:off x="4457700" y="4400550"/>
            <a:ext cx="361950" cy="9057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3551B8A1-7421-D998-932D-C87062F6DA9A}"/>
              </a:ext>
            </a:extLst>
          </p:cNvPr>
          <p:cNvSpPr/>
          <p:nvPr/>
        </p:nvSpPr>
        <p:spPr>
          <a:xfrm>
            <a:off x="2524320" y="5876884"/>
            <a:ext cx="1134234" cy="482942"/>
          </a:xfrm>
          <a:prstGeom prst="rect">
            <a:avLst/>
          </a:prstGeom>
          <a:noFill/>
          <a:ln w="381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latin typeface="Meiryo UI" panose="020B0604030504040204" pitchFamily="50" charset="-128"/>
                <a:ea typeface="Meiryo UI" panose="020B0604030504040204" pitchFamily="50" charset="-128"/>
              </a:rPr>
              <a:t>納入範囲</a:t>
            </a:r>
          </a:p>
        </p:txBody>
      </p:sp>
      <p:sp>
        <p:nvSpPr>
          <p:cNvPr id="15" name="正方形/長方形 14">
            <a:extLst>
              <a:ext uri="{FF2B5EF4-FFF2-40B4-BE49-F238E27FC236}">
                <a16:creationId xmlns:a16="http://schemas.microsoft.com/office/drawing/2014/main" id="{B159E700-EF81-474B-58DC-F2956A4C1EE9}"/>
              </a:ext>
            </a:extLst>
          </p:cNvPr>
          <p:cNvSpPr/>
          <p:nvPr/>
        </p:nvSpPr>
        <p:spPr>
          <a:xfrm>
            <a:off x="2002042" y="5936922"/>
            <a:ext cx="560378" cy="362867"/>
          </a:xfrm>
          <a:prstGeom prst="rect">
            <a:avLst/>
          </a:prstGeom>
          <a:noFill/>
          <a:ln w="19050">
            <a:solidFill>
              <a:schemeClr val="tx1">
                <a:lumMod val="50000"/>
                <a:lumOff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448992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80F1A6-4FEF-4CC6-207C-7267F29F83CA}"/>
              </a:ext>
            </a:extLst>
          </p:cNvPr>
          <p:cNvSpPr>
            <a:spLocks noGrp="1"/>
          </p:cNvSpPr>
          <p:nvPr>
            <p:ph type="title"/>
          </p:nvPr>
        </p:nvSpPr>
        <p:spPr/>
        <p:txBody>
          <a:bodyPr/>
          <a:lstStyle/>
          <a:p>
            <a:r>
              <a:rPr kumimoji="1" lang="ja-JP" altLang="en-US" dirty="0"/>
              <a:t>設計開発の進め方と失敗</a:t>
            </a:r>
          </a:p>
        </p:txBody>
      </p:sp>
      <p:sp>
        <p:nvSpPr>
          <p:cNvPr id="4" name="日付プレースホルダー 3">
            <a:extLst>
              <a:ext uri="{FF2B5EF4-FFF2-40B4-BE49-F238E27FC236}">
                <a16:creationId xmlns:a16="http://schemas.microsoft.com/office/drawing/2014/main" id="{CA993104-510E-2ED2-ABC1-D8103DF8F9A8}"/>
              </a:ext>
            </a:extLst>
          </p:cNvPr>
          <p:cNvSpPr>
            <a:spLocks noGrp="1"/>
          </p:cNvSpPr>
          <p:nvPr>
            <p:ph type="dt" sz="half" idx="10"/>
          </p:nvPr>
        </p:nvSpPr>
        <p:spPr/>
        <p:txBody>
          <a:bodyPr/>
          <a:lstStyle/>
          <a:p>
            <a:r>
              <a:rPr kumimoji="1" lang="en-US" altLang="ja-JP"/>
              <a:t>2025/4/15</a:t>
            </a:r>
            <a:endParaRPr kumimoji="1" lang="ja-JP" altLang="en-US" dirty="0"/>
          </a:p>
        </p:txBody>
      </p:sp>
      <p:sp>
        <p:nvSpPr>
          <p:cNvPr id="5" name="フッター プレースホルダー 4">
            <a:extLst>
              <a:ext uri="{FF2B5EF4-FFF2-40B4-BE49-F238E27FC236}">
                <a16:creationId xmlns:a16="http://schemas.microsoft.com/office/drawing/2014/main" id="{D827E20A-D27E-0E5E-3BDF-EB4800065A69}"/>
              </a:ext>
            </a:extLst>
          </p:cNvPr>
          <p:cNvSpPr>
            <a:spLocks noGrp="1"/>
          </p:cNvSpPr>
          <p:nvPr>
            <p:ph type="ftr" sz="quarter" idx="11"/>
          </p:nvPr>
        </p:nvSpPr>
        <p:spPr/>
        <p:txBody>
          <a:bodyPr/>
          <a:lstStyle/>
          <a:p>
            <a:r>
              <a:rPr kumimoji="1" lang="en-US" altLang="ja-JP"/>
              <a:t>/7</a:t>
            </a:r>
            <a:endParaRPr kumimoji="1" lang="ja-JP" altLang="en-US" dirty="0"/>
          </a:p>
        </p:txBody>
      </p:sp>
      <p:sp>
        <p:nvSpPr>
          <p:cNvPr id="6" name="スライド番号プレースホルダー 5">
            <a:extLst>
              <a:ext uri="{FF2B5EF4-FFF2-40B4-BE49-F238E27FC236}">
                <a16:creationId xmlns:a16="http://schemas.microsoft.com/office/drawing/2014/main" id="{9E75C2DC-4F2F-5CF0-5251-429B42CBE75C}"/>
              </a:ext>
            </a:extLst>
          </p:cNvPr>
          <p:cNvSpPr>
            <a:spLocks noGrp="1"/>
          </p:cNvSpPr>
          <p:nvPr>
            <p:ph type="sldNum" sz="quarter" idx="12"/>
          </p:nvPr>
        </p:nvSpPr>
        <p:spPr/>
        <p:txBody>
          <a:bodyPr/>
          <a:lstStyle/>
          <a:p>
            <a:fld id="{87BD3543-A173-46AC-8837-DB465E45DADE}" type="slidenum">
              <a:rPr kumimoji="1" lang="ja-JP" altLang="en-US" smtClean="0"/>
              <a:pPr/>
              <a:t>4</a:t>
            </a:fld>
            <a:endParaRPr kumimoji="1" lang="ja-JP" altLang="en-US" dirty="0"/>
          </a:p>
        </p:txBody>
      </p:sp>
      <p:sp>
        <p:nvSpPr>
          <p:cNvPr id="7" name="コンテンツ プレースホルダー 6">
            <a:extLst>
              <a:ext uri="{FF2B5EF4-FFF2-40B4-BE49-F238E27FC236}">
                <a16:creationId xmlns:a16="http://schemas.microsoft.com/office/drawing/2014/main" id="{1DD84138-EF9C-5A5D-551A-1F3042A5DCAE}"/>
              </a:ext>
            </a:extLst>
          </p:cNvPr>
          <p:cNvSpPr>
            <a:spLocks noGrp="1"/>
          </p:cNvSpPr>
          <p:nvPr>
            <p:ph idx="1"/>
          </p:nvPr>
        </p:nvSpPr>
        <p:spPr>
          <a:xfrm>
            <a:off x="152400" y="626633"/>
            <a:ext cx="8892539" cy="5685692"/>
          </a:xfrm>
        </p:spPr>
        <p:txBody>
          <a:bodyPr>
            <a:normAutofit/>
          </a:bodyPr>
          <a:lstStyle/>
          <a:p>
            <a:pPr>
              <a:lnSpc>
                <a:spcPct val="120000"/>
              </a:lnSpc>
              <a:spcBef>
                <a:spcPts val="0"/>
              </a:spcBef>
            </a:pPr>
            <a:r>
              <a:rPr lang="ja-JP" altLang="en-US" dirty="0"/>
              <a:t>納期遅れ：３月末納期で受注⇒４月末見込み</a:t>
            </a:r>
            <a:endParaRPr lang="en-US" altLang="ja-JP" dirty="0"/>
          </a:p>
          <a:p>
            <a:pPr>
              <a:lnSpc>
                <a:spcPct val="120000"/>
              </a:lnSpc>
              <a:spcBef>
                <a:spcPts val="0"/>
              </a:spcBef>
            </a:pPr>
            <a:r>
              <a:rPr lang="ja-JP" altLang="en-US" dirty="0"/>
              <a:t>仕様打合せ、コミュニケーション</a:t>
            </a:r>
            <a:endParaRPr lang="en-US" altLang="ja-JP" dirty="0"/>
          </a:p>
          <a:p>
            <a:pPr lvl="1">
              <a:lnSpc>
                <a:spcPct val="120000"/>
              </a:lnSpc>
              <a:spcBef>
                <a:spcPts val="0"/>
              </a:spcBef>
            </a:pPr>
            <a:r>
              <a:rPr lang="ja-JP" altLang="en-US" dirty="0"/>
              <a:t>受注前より、</a:t>
            </a:r>
            <a:r>
              <a:rPr lang="en-US" altLang="ja-JP" dirty="0"/>
              <a:t>NGK</a:t>
            </a:r>
            <a:r>
              <a:rPr lang="ja-JP" altLang="en-US" dirty="0"/>
              <a:t>センサ部の方と、</a:t>
            </a:r>
            <a:r>
              <a:rPr lang="en-US" altLang="ja-JP" dirty="0"/>
              <a:t>1</a:t>
            </a:r>
            <a:r>
              <a:rPr lang="ja-JP" altLang="en-US" dirty="0"/>
              <a:t>～</a:t>
            </a:r>
            <a:r>
              <a:rPr lang="en-US" altLang="ja-JP" dirty="0"/>
              <a:t>2</a:t>
            </a:r>
            <a:r>
              <a:rPr lang="ja-JP" altLang="en-US" dirty="0"/>
              <a:t>回</a:t>
            </a:r>
            <a:r>
              <a:rPr lang="en-US" altLang="ja-JP" dirty="0"/>
              <a:t>/</a:t>
            </a:r>
            <a:r>
              <a:rPr lang="ja-JP" altLang="en-US" dirty="0"/>
              <a:t>月程度の頻度で、仕様について打合せ実施。</a:t>
            </a:r>
            <a:endParaRPr lang="en-US" altLang="ja-JP" dirty="0"/>
          </a:p>
          <a:p>
            <a:pPr lvl="1">
              <a:lnSpc>
                <a:spcPct val="120000"/>
              </a:lnSpc>
              <a:spcBef>
                <a:spcPts val="0"/>
              </a:spcBef>
            </a:pPr>
            <a:r>
              <a:rPr lang="en-US" altLang="ja-JP" dirty="0"/>
              <a:t>NGK</a:t>
            </a:r>
            <a:r>
              <a:rPr lang="ja-JP" altLang="en-US" dirty="0"/>
              <a:t>様でも既存装置の通信仕様が分からない部分が多い。装置メーカーに問い合わせしていただいても、やってみないとわからないという部分が残っての受注となった。</a:t>
            </a:r>
            <a:endParaRPr lang="en-US" altLang="ja-JP" dirty="0"/>
          </a:p>
          <a:p>
            <a:pPr marL="457200" lvl="1" indent="0">
              <a:lnSpc>
                <a:spcPct val="120000"/>
              </a:lnSpc>
              <a:spcBef>
                <a:spcPts val="0"/>
              </a:spcBef>
              <a:buNone/>
            </a:pPr>
            <a:r>
              <a:rPr lang="en-US" altLang="ja-JP" dirty="0"/>
              <a:t>※</a:t>
            </a:r>
            <a:r>
              <a:rPr lang="ja-JP" altLang="en-US" dirty="0"/>
              <a:t>仕様打合せなどの技術的コミュニケーションは十分行われていた。</a:t>
            </a:r>
            <a:endParaRPr lang="en-US" altLang="ja-JP" dirty="0"/>
          </a:p>
          <a:p>
            <a:pPr marL="457200" lvl="1" indent="0">
              <a:lnSpc>
                <a:spcPct val="120000"/>
              </a:lnSpc>
              <a:spcBef>
                <a:spcPts val="0"/>
              </a:spcBef>
              <a:buNone/>
            </a:pPr>
            <a:r>
              <a:rPr lang="en-US" altLang="ja-JP" dirty="0"/>
              <a:t>※</a:t>
            </a:r>
            <a:r>
              <a:rPr lang="ja-JP" altLang="en-US" dirty="0"/>
              <a:t>技術的な未確定要素があることは双方理解していた。</a:t>
            </a:r>
            <a:endParaRPr lang="en-US" altLang="ja-JP" dirty="0"/>
          </a:p>
          <a:p>
            <a:pPr>
              <a:lnSpc>
                <a:spcPct val="120000"/>
              </a:lnSpc>
              <a:spcBef>
                <a:spcPts val="0"/>
              </a:spcBef>
            </a:pPr>
            <a:r>
              <a:rPr lang="ja-JP" altLang="en-US" dirty="0"/>
              <a:t>納期管理、課題の共有</a:t>
            </a:r>
            <a:endParaRPr lang="en-US" altLang="ja-JP" dirty="0"/>
          </a:p>
          <a:p>
            <a:pPr lvl="1">
              <a:lnSpc>
                <a:spcPct val="120000"/>
              </a:lnSpc>
              <a:spcBef>
                <a:spcPts val="0"/>
              </a:spcBef>
            </a:pPr>
            <a:r>
              <a:rPr lang="ja-JP" altLang="en-US" dirty="0"/>
              <a:t>進捗フォローが十分行えていなかった。ハード、ソフトで担当者任せになっており、納期の２か月前ほどからのフォローとなってしまった。</a:t>
            </a:r>
            <a:endParaRPr lang="en-US" altLang="ja-JP" dirty="0"/>
          </a:p>
          <a:p>
            <a:pPr lvl="1">
              <a:lnSpc>
                <a:spcPct val="120000"/>
              </a:lnSpc>
              <a:spcBef>
                <a:spcPts val="0"/>
              </a:spcBef>
            </a:pPr>
            <a:r>
              <a:rPr lang="ja-JP" altLang="en-US" dirty="0"/>
              <a:t>課題の共有はしていたものの、技術的相談体制が十分とは言えなかった。</a:t>
            </a:r>
            <a:endParaRPr lang="en-US" altLang="ja-JP" dirty="0"/>
          </a:p>
          <a:p>
            <a:pPr lvl="1">
              <a:lnSpc>
                <a:spcPct val="120000"/>
              </a:lnSpc>
              <a:spcBef>
                <a:spcPts val="0"/>
              </a:spcBef>
            </a:pPr>
            <a:r>
              <a:rPr lang="ja-JP" altLang="en-US" dirty="0"/>
              <a:t>増田さんからの技術継承も同時に行っており、担当者自身も難易度や工数把握が不十分であった。</a:t>
            </a:r>
            <a:endParaRPr lang="en-US" altLang="ja-JP" dirty="0"/>
          </a:p>
          <a:p>
            <a:pPr marL="457200" lvl="1" indent="0">
              <a:lnSpc>
                <a:spcPct val="120000"/>
              </a:lnSpc>
              <a:spcBef>
                <a:spcPts val="0"/>
              </a:spcBef>
              <a:buNone/>
            </a:pPr>
            <a:r>
              <a:rPr lang="ja-JP" altLang="en-US" dirty="0"/>
              <a:t>⇒この部分で、半月ほどの遅れを生じさせた。</a:t>
            </a:r>
            <a:endParaRPr lang="en-US" altLang="ja-JP" dirty="0"/>
          </a:p>
          <a:p>
            <a:pPr>
              <a:lnSpc>
                <a:spcPct val="120000"/>
              </a:lnSpc>
              <a:spcBef>
                <a:spcPts val="0"/>
              </a:spcBef>
            </a:pPr>
            <a:r>
              <a:rPr lang="ja-JP" altLang="en-US" dirty="0"/>
              <a:t>技術課題の発生（中継器）</a:t>
            </a:r>
            <a:endParaRPr lang="en-US" altLang="ja-JP" dirty="0"/>
          </a:p>
          <a:p>
            <a:pPr lvl="1">
              <a:lnSpc>
                <a:spcPct val="120000"/>
              </a:lnSpc>
              <a:spcBef>
                <a:spcPts val="0"/>
              </a:spcBef>
            </a:pPr>
            <a:r>
              <a:rPr lang="ja-JP" altLang="en-US" dirty="0"/>
              <a:t>ハード：グランドレベルの回り込み</a:t>
            </a:r>
            <a:endParaRPr lang="en-US" altLang="ja-JP" dirty="0"/>
          </a:p>
          <a:p>
            <a:pPr lvl="1">
              <a:lnSpc>
                <a:spcPct val="120000"/>
              </a:lnSpc>
              <a:spcBef>
                <a:spcPts val="0"/>
              </a:spcBef>
            </a:pPr>
            <a:r>
              <a:rPr lang="ja-JP" altLang="en-US" dirty="0"/>
              <a:t>ソフト：マスフローからの通信データ取得</a:t>
            </a:r>
            <a:endParaRPr lang="en-US" altLang="ja-JP" dirty="0"/>
          </a:p>
          <a:p>
            <a:pPr marL="457200" lvl="1" indent="0">
              <a:lnSpc>
                <a:spcPct val="120000"/>
              </a:lnSpc>
              <a:spcBef>
                <a:spcPts val="0"/>
              </a:spcBef>
              <a:buNone/>
            </a:pPr>
            <a:r>
              <a:rPr lang="ja-JP" altLang="en-US" dirty="0"/>
              <a:t>（エミュレータ本体は、ベースとなる製品があったため問題発生なし）</a:t>
            </a:r>
            <a:endParaRPr lang="en-US" altLang="ja-JP" dirty="0"/>
          </a:p>
        </p:txBody>
      </p:sp>
    </p:spTree>
    <p:extLst>
      <p:ext uri="{BB962C8B-B14F-4D97-AF65-F5344CB8AC3E}">
        <p14:creationId xmlns:p14="http://schemas.microsoft.com/office/powerpoint/2010/main" val="3339900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80F1A6-4FEF-4CC6-207C-7267F29F83CA}"/>
              </a:ext>
            </a:extLst>
          </p:cNvPr>
          <p:cNvSpPr>
            <a:spLocks noGrp="1"/>
          </p:cNvSpPr>
          <p:nvPr>
            <p:ph type="title"/>
          </p:nvPr>
        </p:nvSpPr>
        <p:spPr/>
        <p:txBody>
          <a:bodyPr/>
          <a:lstStyle/>
          <a:p>
            <a:r>
              <a:rPr kumimoji="1" lang="ja-JP" altLang="en-US" dirty="0"/>
              <a:t>トラブル①</a:t>
            </a:r>
          </a:p>
        </p:txBody>
      </p:sp>
      <p:sp>
        <p:nvSpPr>
          <p:cNvPr id="4" name="日付プレースホルダー 3">
            <a:extLst>
              <a:ext uri="{FF2B5EF4-FFF2-40B4-BE49-F238E27FC236}">
                <a16:creationId xmlns:a16="http://schemas.microsoft.com/office/drawing/2014/main" id="{CA993104-510E-2ED2-ABC1-D8103DF8F9A8}"/>
              </a:ext>
            </a:extLst>
          </p:cNvPr>
          <p:cNvSpPr>
            <a:spLocks noGrp="1"/>
          </p:cNvSpPr>
          <p:nvPr>
            <p:ph type="dt" sz="half" idx="10"/>
          </p:nvPr>
        </p:nvSpPr>
        <p:spPr/>
        <p:txBody>
          <a:bodyPr/>
          <a:lstStyle/>
          <a:p>
            <a:r>
              <a:rPr kumimoji="1" lang="en-US" altLang="ja-JP"/>
              <a:t>2025/4/15</a:t>
            </a:r>
            <a:endParaRPr kumimoji="1" lang="ja-JP" altLang="en-US" dirty="0"/>
          </a:p>
        </p:txBody>
      </p:sp>
      <p:sp>
        <p:nvSpPr>
          <p:cNvPr id="5" name="フッター プレースホルダー 4">
            <a:extLst>
              <a:ext uri="{FF2B5EF4-FFF2-40B4-BE49-F238E27FC236}">
                <a16:creationId xmlns:a16="http://schemas.microsoft.com/office/drawing/2014/main" id="{D827E20A-D27E-0E5E-3BDF-EB4800065A69}"/>
              </a:ext>
            </a:extLst>
          </p:cNvPr>
          <p:cNvSpPr>
            <a:spLocks noGrp="1"/>
          </p:cNvSpPr>
          <p:nvPr>
            <p:ph type="ftr" sz="quarter" idx="11"/>
          </p:nvPr>
        </p:nvSpPr>
        <p:spPr/>
        <p:txBody>
          <a:bodyPr/>
          <a:lstStyle/>
          <a:p>
            <a:r>
              <a:rPr kumimoji="1" lang="en-US" altLang="ja-JP"/>
              <a:t>/7</a:t>
            </a:r>
            <a:endParaRPr kumimoji="1" lang="ja-JP" altLang="en-US" dirty="0"/>
          </a:p>
        </p:txBody>
      </p:sp>
      <p:sp>
        <p:nvSpPr>
          <p:cNvPr id="6" name="スライド番号プレースホルダー 5">
            <a:extLst>
              <a:ext uri="{FF2B5EF4-FFF2-40B4-BE49-F238E27FC236}">
                <a16:creationId xmlns:a16="http://schemas.microsoft.com/office/drawing/2014/main" id="{9E75C2DC-4F2F-5CF0-5251-429B42CBE75C}"/>
              </a:ext>
            </a:extLst>
          </p:cNvPr>
          <p:cNvSpPr>
            <a:spLocks noGrp="1"/>
          </p:cNvSpPr>
          <p:nvPr>
            <p:ph type="sldNum" sz="quarter" idx="12"/>
          </p:nvPr>
        </p:nvSpPr>
        <p:spPr/>
        <p:txBody>
          <a:bodyPr/>
          <a:lstStyle/>
          <a:p>
            <a:fld id="{87BD3543-A173-46AC-8837-DB465E45DADE}" type="slidenum">
              <a:rPr kumimoji="1" lang="ja-JP" altLang="en-US" smtClean="0"/>
              <a:pPr/>
              <a:t>5</a:t>
            </a:fld>
            <a:endParaRPr kumimoji="1" lang="ja-JP" altLang="en-US" dirty="0"/>
          </a:p>
        </p:txBody>
      </p:sp>
      <p:sp>
        <p:nvSpPr>
          <p:cNvPr id="7" name="コンテンツ プレースホルダー 6">
            <a:extLst>
              <a:ext uri="{FF2B5EF4-FFF2-40B4-BE49-F238E27FC236}">
                <a16:creationId xmlns:a16="http://schemas.microsoft.com/office/drawing/2014/main" id="{1DD84138-EF9C-5A5D-551A-1F3042A5DCAE}"/>
              </a:ext>
            </a:extLst>
          </p:cNvPr>
          <p:cNvSpPr>
            <a:spLocks noGrp="1"/>
          </p:cNvSpPr>
          <p:nvPr>
            <p:ph idx="1"/>
          </p:nvPr>
        </p:nvSpPr>
        <p:spPr>
          <a:xfrm>
            <a:off x="152400" y="626633"/>
            <a:ext cx="8892539" cy="5685692"/>
          </a:xfrm>
        </p:spPr>
        <p:txBody>
          <a:bodyPr>
            <a:normAutofit/>
          </a:bodyPr>
          <a:lstStyle/>
          <a:p>
            <a:pPr>
              <a:lnSpc>
                <a:spcPct val="120000"/>
              </a:lnSpc>
              <a:spcBef>
                <a:spcPts val="0"/>
              </a:spcBef>
            </a:pPr>
            <a:r>
              <a:rPr lang="ja-JP" altLang="en-US" dirty="0"/>
              <a:t>ハード：グランドの回り込みによるグランドレベル異常（推定）</a:t>
            </a:r>
            <a:endParaRPr lang="en-US" altLang="ja-JP" dirty="0"/>
          </a:p>
          <a:p>
            <a:pPr>
              <a:lnSpc>
                <a:spcPct val="120000"/>
              </a:lnSpc>
              <a:spcBef>
                <a:spcPts val="0"/>
              </a:spcBef>
            </a:pPr>
            <a:r>
              <a:rPr lang="ja-JP" altLang="en-US" dirty="0"/>
              <a:t>お客様からの要求仕様</a:t>
            </a:r>
            <a:endParaRPr lang="en-US" altLang="ja-JP" dirty="0"/>
          </a:p>
        </p:txBody>
      </p:sp>
      <p:pic>
        <p:nvPicPr>
          <p:cNvPr id="9" name="図 8">
            <a:extLst>
              <a:ext uri="{FF2B5EF4-FFF2-40B4-BE49-F238E27FC236}">
                <a16:creationId xmlns:a16="http://schemas.microsoft.com/office/drawing/2014/main" id="{F065A1A8-066F-C09C-5036-6102DDC3CB03}"/>
              </a:ext>
            </a:extLst>
          </p:cNvPr>
          <p:cNvPicPr>
            <a:picLocks noChangeAspect="1"/>
          </p:cNvPicPr>
          <p:nvPr/>
        </p:nvPicPr>
        <p:blipFill>
          <a:blip r:embed="rId2"/>
          <a:srcRect l="20625" t="21645" r="17604" b="5576"/>
          <a:stretch/>
        </p:blipFill>
        <p:spPr>
          <a:xfrm>
            <a:off x="45720" y="1304925"/>
            <a:ext cx="6018033" cy="3907155"/>
          </a:xfrm>
          <a:prstGeom prst="rect">
            <a:avLst/>
          </a:prstGeom>
        </p:spPr>
      </p:pic>
      <p:sp>
        <p:nvSpPr>
          <p:cNvPr id="10" name="四角形: 角を丸くする 9">
            <a:extLst>
              <a:ext uri="{FF2B5EF4-FFF2-40B4-BE49-F238E27FC236}">
                <a16:creationId xmlns:a16="http://schemas.microsoft.com/office/drawing/2014/main" id="{1DBC4566-9A19-C825-8C21-1BEEE5855608}"/>
              </a:ext>
            </a:extLst>
          </p:cNvPr>
          <p:cNvSpPr/>
          <p:nvPr/>
        </p:nvSpPr>
        <p:spPr>
          <a:xfrm>
            <a:off x="3362325" y="2354580"/>
            <a:ext cx="321469" cy="188596"/>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latin typeface="Meiryo UI" panose="020B0604030504040204" pitchFamily="50" charset="-128"/>
              <a:ea typeface="Meiryo UI" panose="020B0604030504040204" pitchFamily="50" charset="-128"/>
            </a:endParaRPr>
          </a:p>
        </p:txBody>
      </p:sp>
      <p:sp>
        <p:nvSpPr>
          <p:cNvPr id="11" name="四角形: 角を丸くする 10">
            <a:extLst>
              <a:ext uri="{FF2B5EF4-FFF2-40B4-BE49-F238E27FC236}">
                <a16:creationId xmlns:a16="http://schemas.microsoft.com/office/drawing/2014/main" id="{BBA13E72-69DB-9AB7-A1C9-964BEB22AB79}"/>
              </a:ext>
            </a:extLst>
          </p:cNvPr>
          <p:cNvSpPr/>
          <p:nvPr/>
        </p:nvSpPr>
        <p:spPr>
          <a:xfrm>
            <a:off x="3758802" y="2509488"/>
            <a:ext cx="321469" cy="188596"/>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latin typeface="Meiryo UI" panose="020B0604030504040204" pitchFamily="50" charset="-128"/>
              <a:ea typeface="Meiryo UI" panose="020B0604030504040204" pitchFamily="50" charset="-128"/>
            </a:endParaRPr>
          </a:p>
        </p:txBody>
      </p:sp>
      <p:sp>
        <p:nvSpPr>
          <p:cNvPr id="12" name="四角形: 角を丸くする 11">
            <a:extLst>
              <a:ext uri="{FF2B5EF4-FFF2-40B4-BE49-F238E27FC236}">
                <a16:creationId xmlns:a16="http://schemas.microsoft.com/office/drawing/2014/main" id="{E47B6604-3FEB-C6F0-1657-4700D16A4E6D}"/>
              </a:ext>
            </a:extLst>
          </p:cNvPr>
          <p:cNvSpPr/>
          <p:nvPr/>
        </p:nvSpPr>
        <p:spPr>
          <a:xfrm>
            <a:off x="4063604" y="2676524"/>
            <a:ext cx="321469" cy="188596"/>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latin typeface="Meiryo UI" panose="020B0604030504040204" pitchFamily="50" charset="-128"/>
              <a:ea typeface="Meiryo UI" panose="020B0604030504040204" pitchFamily="50" charset="-128"/>
            </a:endParaRPr>
          </a:p>
        </p:txBody>
      </p:sp>
      <p:sp>
        <p:nvSpPr>
          <p:cNvPr id="14" name="四角形: 角を丸くする 13">
            <a:extLst>
              <a:ext uri="{FF2B5EF4-FFF2-40B4-BE49-F238E27FC236}">
                <a16:creationId xmlns:a16="http://schemas.microsoft.com/office/drawing/2014/main" id="{3913297E-AA4E-4E52-A0AB-68DA4ABEDE14}"/>
              </a:ext>
            </a:extLst>
          </p:cNvPr>
          <p:cNvSpPr/>
          <p:nvPr/>
        </p:nvSpPr>
        <p:spPr>
          <a:xfrm>
            <a:off x="3727134" y="2832591"/>
            <a:ext cx="321469" cy="188596"/>
          </a:xfrm>
          <a:prstGeom prst="round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latin typeface="Meiryo UI" panose="020B0604030504040204" pitchFamily="50" charset="-128"/>
              <a:ea typeface="Meiryo UI" panose="020B0604030504040204" pitchFamily="50" charset="-128"/>
            </a:endParaRPr>
          </a:p>
        </p:txBody>
      </p:sp>
      <p:sp>
        <p:nvSpPr>
          <p:cNvPr id="15" name="正方形/長方形 14">
            <a:extLst>
              <a:ext uri="{FF2B5EF4-FFF2-40B4-BE49-F238E27FC236}">
                <a16:creationId xmlns:a16="http://schemas.microsoft.com/office/drawing/2014/main" id="{4D8612D9-27F8-A697-EEC0-63D6A364536E}"/>
              </a:ext>
            </a:extLst>
          </p:cNvPr>
          <p:cNvSpPr/>
          <p:nvPr/>
        </p:nvSpPr>
        <p:spPr>
          <a:xfrm>
            <a:off x="6004561" y="1137889"/>
            <a:ext cx="3115386" cy="31203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en-US" altLang="ja-JP" sz="1400" dirty="0">
                <a:latin typeface="Meiryo UI" panose="020B0604030504040204" pitchFamily="50" charset="-128"/>
                <a:ea typeface="Meiryo UI" panose="020B0604030504040204" pitchFamily="50" charset="-128"/>
              </a:rPr>
              <a:t>&lt;</a:t>
            </a:r>
            <a:r>
              <a:rPr kumimoji="1" lang="ja-JP" altLang="en-US" sz="1400" dirty="0">
                <a:latin typeface="Meiryo UI" panose="020B0604030504040204" pitchFamily="50" charset="-128"/>
                <a:ea typeface="Meiryo UI" panose="020B0604030504040204" pitchFamily="50" charset="-128"/>
              </a:rPr>
              <a:t>発生した事象</a:t>
            </a:r>
            <a:r>
              <a:rPr kumimoji="1" lang="en-US" altLang="ja-JP" sz="1400" dirty="0">
                <a:latin typeface="Meiryo UI" panose="020B0604030504040204" pitchFamily="50" charset="-128"/>
                <a:ea typeface="Meiryo UI" panose="020B0604030504040204" pitchFamily="50" charset="-128"/>
              </a:rPr>
              <a:t>&gt;</a:t>
            </a:r>
          </a:p>
          <a:p>
            <a:r>
              <a:rPr kumimoji="1" lang="ja-JP" altLang="en-US" sz="1400" dirty="0">
                <a:latin typeface="Meiryo UI" panose="020B0604030504040204" pitchFamily="50" charset="-128"/>
                <a:ea typeface="Meiryo UI" panose="020B0604030504040204" pitchFamily="50" charset="-128"/>
              </a:rPr>
              <a:t>左記の⑤メンテナンス用</a:t>
            </a:r>
            <a:r>
              <a:rPr kumimoji="1" lang="en-US" altLang="ja-JP" sz="1400" dirty="0">
                <a:latin typeface="Meiryo UI" panose="020B0604030504040204" pitchFamily="50" charset="-128"/>
                <a:ea typeface="Meiryo UI" panose="020B0604030504040204" pitchFamily="50" charset="-128"/>
              </a:rPr>
              <a:t>PC</a:t>
            </a:r>
            <a:r>
              <a:rPr kumimoji="1" lang="ja-JP" altLang="en-US" sz="1400" dirty="0">
                <a:latin typeface="Meiryo UI" panose="020B0604030504040204" pitchFamily="50" charset="-128"/>
                <a:ea typeface="Meiryo UI" panose="020B0604030504040204" pitchFamily="50" charset="-128"/>
              </a:rPr>
              <a:t>を接続した際に、客先設備が停止する。</a:t>
            </a:r>
            <a:endParaRPr kumimoji="1" lang="en-US" altLang="ja-JP" sz="1400" dirty="0">
              <a:latin typeface="Meiryo UI" panose="020B0604030504040204" pitchFamily="50" charset="-128"/>
              <a:ea typeface="Meiryo UI" panose="020B0604030504040204" pitchFamily="50" charset="-128"/>
            </a:endParaRPr>
          </a:p>
          <a:p>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&lt;</a:t>
            </a:r>
            <a:r>
              <a:rPr kumimoji="1" lang="ja-JP" altLang="en-US" sz="1400" dirty="0">
                <a:latin typeface="Meiryo UI" panose="020B0604030504040204" pitchFamily="50" charset="-128"/>
                <a:ea typeface="Meiryo UI" panose="020B0604030504040204" pitchFamily="50" charset="-128"/>
              </a:rPr>
              <a:t>推定原因</a:t>
            </a:r>
            <a:r>
              <a:rPr kumimoji="1" lang="en-US" altLang="ja-JP" sz="1400" dirty="0">
                <a:latin typeface="Meiryo UI" panose="020B0604030504040204" pitchFamily="50" charset="-128"/>
                <a:ea typeface="Meiryo UI" panose="020B0604030504040204" pitchFamily="50" charset="-128"/>
              </a:rPr>
              <a:t>&gt;</a:t>
            </a:r>
          </a:p>
          <a:p>
            <a:r>
              <a:rPr kumimoji="1" lang="ja-JP" altLang="en-US" sz="1400" dirty="0">
                <a:latin typeface="Meiryo UI" panose="020B0604030504040204" pitchFamily="50" charset="-128"/>
                <a:ea typeface="Meiryo UI" panose="020B0604030504040204" pitchFamily="50" charset="-128"/>
              </a:rPr>
              <a:t>左記の①～④は絶縁設計となっているが、⑤を接続すると、</a:t>
            </a:r>
            <a:r>
              <a:rPr kumimoji="1" lang="en-US" altLang="ja-JP" sz="1400" dirty="0">
                <a:latin typeface="Meiryo UI" panose="020B0604030504040204" pitchFamily="50" charset="-128"/>
                <a:ea typeface="Meiryo UI" panose="020B0604030504040204" pitchFamily="50" charset="-128"/>
              </a:rPr>
              <a:t>PC</a:t>
            </a:r>
            <a:r>
              <a:rPr kumimoji="1" lang="ja-JP" altLang="en-US" sz="1400" dirty="0">
                <a:latin typeface="Meiryo UI" panose="020B0604030504040204" pitchFamily="50" charset="-128"/>
                <a:ea typeface="Meiryo UI" panose="020B0604030504040204" pitchFamily="50" charset="-128"/>
              </a:rPr>
              <a:t>を経由してグランドが接続されてしまう。グランドレベルが合わず、通信異常が発生し、設備が止まる。</a:t>
            </a:r>
            <a:endParaRPr kumimoji="1" lang="en-US" altLang="ja-JP" sz="1400" dirty="0">
              <a:latin typeface="Meiryo UI" panose="020B0604030504040204" pitchFamily="50" charset="-128"/>
              <a:ea typeface="Meiryo UI" panose="020B0604030504040204" pitchFamily="50" charset="-128"/>
            </a:endParaRPr>
          </a:p>
          <a:p>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&lt;</a:t>
            </a:r>
            <a:r>
              <a:rPr kumimoji="1" lang="ja-JP" altLang="en-US" sz="1400" dirty="0">
                <a:latin typeface="Meiryo UI" panose="020B0604030504040204" pitchFamily="50" charset="-128"/>
                <a:ea typeface="Meiryo UI" panose="020B0604030504040204" pitchFamily="50" charset="-128"/>
              </a:rPr>
              <a:t>対策</a:t>
            </a:r>
            <a:r>
              <a:rPr kumimoji="1" lang="en-US" altLang="ja-JP" sz="1400" dirty="0">
                <a:latin typeface="Meiryo UI" panose="020B0604030504040204" pitchFamily="50" charset="-128"/>
                <a:ea typeface="Meiryo UI" panose="020B0604030504040204" pitchFamily="50" charset="-128"/>
              </a:rPr>
              <a:t>&gt;</a:t>
            </a:r>
          </a:p>
          <a:p>
            <a:r>
              <a:rPr kumimoji="1" lang="ja-JP" altLang="en-US" sz="1400" dirty="0">
                <a:latin typeface="Meiryo UI" panose="020B0604030504040204" pitchFamily="50" charset="-128"/>
                <a:ea typeface="Meiryo UI" panose="020B0604030504040204" pitchFamily="50" charset="-128"/>
              </a:rPr>
              <a:t>⑤を接続するときだけ、ジャンパしグランドレベルを合わせる。</a:t>
            </a:r>
            <a:endParaRPr kumimoji="1" lang="en-US" altLang="ja-JP" sz="1400" dirty="0">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5F9A70CF-902C-F508-2067-6BD8A3BB5BDA}"/>
              </a:ext>
            </a:extLst>
          </p:cNvPr>
          <p:cNvSpPr/>
          <p:nvPr/>
        </p:nvSpPr>
        <p:spPr>
          <a:xfrm>
            <a:off x="6004561" y="4330177"/>
            <a:ext cx="3115386" cy="19821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en-US" altLang="ja-JP" sz="1400" dirty="0">
                <a:latin typeface="Meiryo UI" panose="020B0604030504040204" pitchFamily="50" charset="-128"/>
                <a:ea typeface="Meiryo UI" panose="020B0604030504040204" pitchFamily="50" charset="-128"/>
              </a:rPr>
              <a:t>&lt;</a:t>
            </a:r>
            <a:r>
              <a:rPr kumimoji="1" lang="ja-JP" altLang="en-US" sz="1400" dirty="0">
                <a:latin typeface="Meiryo UI" panose="020B0604030504040204" pitchFamily="50" charset="-128"/>
                <a:ea typeface="Meiryo UI" panose="020B0604030504040204" pitchFamily="50" charset="-128"/>
              </a:rPr>
              <a:t>反省点</a:t>
            </a:r>
            <a:r>
              <a:rPr kumimoji="1" lang="en-US" altLang="ja-JP" sz="1400" dirty="0">
                <a:latin typeface="Meiryo UI" panose="020B0604030504040204" pitchFamily="50" charset="-128"/>
                <a:ea typeface="Meiryo UI" panose="020B0604030504040204" pitchFamily="50" charset="-128"/>
              </a:rPr>
              <a:t>&gt;</a:t>
            </a:r>
          </a:p>
          <a:p>
            <a:r>
              <a:rPr kumimoji="1" lang="en-US" altLang="ja-JP" sz="1400" dirty="0">
                <a:latin typeface="Meiryo UI" panose="020B0604030504040204" pitchFamily="50" charset="-128"/>
                <a:ea typeface="Meiryo UI" panose="020B0604030504040204" pitchFamily="50" charset="-128"/>
              </a:rPr>
              <a:t>PC</a:t>
            </a:r>
            <a:r>
              <a:rPr kumimoji="1" lang="ja-JP" altLang="en-US" sz="1400" dirty="0">
                <a:latin typeface="Meiryo UI" panose="020B0604030504040204" pitchFamily="50" charset="-128"/>
                <a:ea typeface="Meiryo UI" panose="020B0604030504040204" pitchFamily="50" charset="-128"/>
              </a:rPr>
              <a:t>などの接続機器によるグランドレベル異常発生を予測できなかった。</a:t>
            </a:r>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事前提案やリスク説明ができていない</a:t>
            </a:r>
            <a:r>
              <a:rPr kumimoji="1" lang="en-US" altLang="ja-JP" sz="1400" dirty="0">
                <a:latin typeface="Meiryo UI" panose="020B0604030504040204" pitchFamily="50" charset="-128"/>
                <a:ea typeface="Meiryo UI" panose="020B0604030504040204" pitchFamily="50" charset="-128"/>
              </a:rPr>
              <a:t>)</a:t>
            </a:r>
          </a:p>
          <a:p>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検証環境が無い場合は、早い段階で簡易確認する事を検討するべきであった。</a:t>
            </a:r>
            <a:endParaRPr kumimoji="1"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20036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80F1A6-4FEF-4CC6-207C-7267F29F83CA}"/>
              </a:ext>
            </a:extLst>
          </p:cNvPr>
          <p:cNvSpPr>
            <a:spLocks noGrp="1"/>
          </p:cNvSpPr>
          <p:nvPr>
            <p:ph type="title"/>
          </p:nvPr>
        </p:nvSpPr>
        <p:spPr/>
        <p:txBody>
          <a:bodyPr/>
          <a:lstStyle/>
          <a:p>
            <a:r>
              <a:rPr kumimoji="1" lang="ja-JP" altLang="en-US" dirty="0"/>
              <a:t>トラブル②</a:t>
            </a:r>
          </a:p>
        </p:txBody>
      </p:sp>
      <p:sp>
        <p:nvSpPr>
          <p:cNvPr id="4" name="日付プレースホルダー 3">
            <a:extLst>
              <a:ext uri="{FF2B5EF4-FFF2-40B4-BE49-F238E27FC236}">
                <a16:creationId xmlns:a16="http://schemas.microsoft.com/office/drawing/2014/main" id="{CA993104-510E-2ED2-ABC1-D8103DF8F9A8}"/>
              </a:ext>
            </a:extLst>
          </p:cNvPr>
          <p:cNvSpPr>
            <a:spLocks noGrp="1"/>
          </p:cNvSpPr>
          <p:nvPr>
            <p:ph type="dt" sz="half" idx="10"/>
          </p:nvPr>
        </p:nvSpPr>
        <p:spPr/>
        <p:txBody>
          <a:bodyPr/>
          <a:lstStyle/>
          <a:p>
            <a:r>
              <a:rPr kumimoji="1" lang="en-US" altLang="ja-JP"/>
              <a:t>2025/4/15</a:t>
            </a:r>
            <a:endParaRPr kumimoji="1" lang="ja-JP" altLang="en-US" dirty="0"/>
          </a:p>
        </p:txBody>
      </p:sp>
      <p:sp>
        <p:nvSpPr>
          <p:cNvPr id="5" name="フッター プレースホルダー 4">
            <a:extLst>
              <a:ext uri="{FF2B5EF4-FFF2-40B4-BE49-F238E27FC236}">
                <a16:creationId xmlns:a16="http://schemas.microsoft.com/office/drawing/2014/main" id="{D827E20A-D27E-0E5E-3BDF-EB4800065A69}"/>
              </a:ext>
            </a:extLst>
          </p:cNvPr>
          <p:cNvSpPr>
            <a:spLocks noGrp="1"/>
          </p:cNvSpPr>
          <p:nvPr>
            <p:ph type="ftr" sz="quarter" idx="11"/>
          </p:nvPr>
        </p:nvSpPr>
        <p:spPr/>
        <p:txBody>
          <a:bodyPr/>
          <a:lstStyle/>
          <a:p>
            <a:r>
              <a:rPr kumimoji="1" lang="en-US" altLang="ja-JP"/>
              <a:t>/7</a:t>
            </a:r>
            <a:endParaRPr kumimoji="1" lang="ja-JP" altLang="en-US" dirty="0"/>
          </a:p>
        </p:txBody>
      </p:sp>
      <p:sp>
        <p:nvSpPr>
          <p:cNvPr id="6" name="スライド番号プレースホルダー 5">
            <a:extLst>
              <a:ext uri="{FF2B5EF4-FFF2-40B4-BE49-F238E27FC236}">
                <a16:creationId xmlns:a16="http://schemas.microsoft.com/office/drawing/2014/main" id="{9E75C2DC-4F2F-5CF0-5251-429B42CBE75C}"/>
              </a:ext>
            </a:extLst>
          </p:cNvPr>
          <p:cNvSpPr>
            <a:spLocks noGrp="1"/>
          </p:cNvSpPr>
          <p:nvPr>
            <p:ph type="sldNum" sz="quarter" idx="12"/>
          </p:nvPr>
        </p:nvSpPr>
        <p:spPr/>
        <p:txBody>
          <a:bodyPr/>
          <a:lstStyle/>
          <a:p>
            <a:fld id="{87BD3543-A173-46AC-8837-DB465E45DADE}" type="slidenum">
              <a:rPr kumimoji="1" lang="ja-JP" altLang="en-US" smtClean="0"/>
              <a:pPr/>
              <a:t>6</a:t>
            </a:fld>
            <a:endParaRPr kumimoji="1" lang="ja-JP" altLang="en-US" dirty="0"/>
          </a:p>
        </p:txBody>
      </p:sp>
      <p:sp>
        <p:nvSpPr>
          <p:cNvPr id="7" name="コンテンツ プレースホルダー 6">
            <a:extLst>
              <a:ext uri="{FF2B5EF4-FFF2-40B4-BE49-F238E27FC236}">
                <a16:creationId xmlns:a16="http://schemas.microsoft.com/office/drawing/2014/main" id="{1DD84138-EF9C-5A5D-551A-1F3042A5DCAE}"/>
              </a:ext>
            </a:extLst>
          </p:cNvPr>
          <p:cNvSpPr>
            <a:spLocks noGrp="1"/>
          </p:cNvSpPr>
          <p:nvPr>
            <p:ph idx="1"/>
          </p:nvPr>
        </p:nvSpPr>
        <p:spPr>
          <a:xfrm>
            <a:off x="152400" y="626633"/>
            <a:ext cx="8892539" cy="5685692"/>
          </a:xfrm>
        </p:spPr>
        <p:txBody>
          <a:bodyPr>
            <a:normAutofit/>
          </a:bodyPr>
          <a:lstStyle/>
          <a:p>
            <a:pPr>
              <a:lnSpc>
                <a:spcPct val="120000"/>
              </a:lnSpc>
              <a:spcBef>
                <a:spcPts val="0"/>
              </a:spcBef>
            </a:pPr>
            <a:r>
              <a:rPr lang="ja-JP" altLang="en-US" dirty="0"/>
              <a:t>ソフト：マスフローからの通信データ量が多く、受信処理エラー発生</a:t>
            </a:r>
            <a:endParaRPr lang="en-US" altLang="ja-JP" dirty="0"/>
          </a:p>
          <a:p>
            <a:pPr>
              <a:lnSpc>
                <a:spcPct val="120000"/>
              </a:lnSpc>
              <a:spcBef>
                <a:spcPts val="0"/>
              </a:spcBef>
            </a:pPr>
            <a:r>
              <a:rPr lang="ja-JP" altLang="en-US" dirty="0"/>
              <a:t>事前確認は、お客様で保存しているマスフローの予備品を借りて通信確認をおこなっていた。</a:t>
            </a:r>
            <a:endParaRPr lang="en-US" altLang="ja-JP" dirty="0"/>
          </a:p>
        </p:txBody>
      </p:sp>
      <p:sp>
        <p:nvSpPr>
          <p:cNvPr id="15" name="正方形/長方形 14">
            <a:extLst>
              <a:ext uri="{FF2B5EF4-FFF2-40B4-BE49-F238E27FC236}">
                <a16:creationId xmlns:a16="http://schemas.microsoft.com/office/drawing/2014/main" id="{4D8612D9-27F8-A697-EEC0-63D6A364536E}"/>
              </a:ext>
            </a:extLst>
          </p:cNvPr>
          <p:cNvSpPr/>
          <p:nvPr/>
        </p:nvSpPr>
        <p:spPr>
          <a:xfrm>
            <a:off x="784860" y="1363979"/>
            <a:ext cx="7778827" cy="19278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en-US" altLang="ja-JP" sz="1400" dirty="0">
                <a:latin typeface="Meiryo UI" panose="020B0604030504040204" pitchFamily="50" charset="-128"/>
                <a:ea typeface="Meiryo UI" panose="020B0604030504040204" pitchFamily="50" charset="-128"/>
              </a:rPr>
              <a:t>&lt;</a:t>
            </a:r>
            <a:r>
              <a:rPr kumimoji="1" lang="ja-JP" altLang="en-US" sz="1400" dirty="0">
                <a:latin typeface="Meiryo UI" panose="020B0604030504040204" pitchFamily="50" charset="-128"/>
                <a:ea typeface="Meiryo UI" panose="020B0604030504040204" pitchFamily="50" charset="-128"/>
              </a:rPr>
              <a:t>発生した事象と推定要因</a:t>
            </a:r>
            <a:r>
              <a:rPr kumimoji="1" lang="en-US" altLang="ja-JP" sz="1400" dirty="0">
                <a:latin typeface="Meiryo UI" panose="020B0604030504040204" pitchFamily="50" charset="-128"/>
                <a:ea typeface="Meiryo UI" panose="020B0604030504040204" pitchFamily="50" charset="-128"/>
              </a:rPr>
              <a:t>&gt;</a:t>
            </a:r>
          </a:p>
          <a:p>
            <a:r>
              <a:rPr kumimoji="1" lang="ja-JP" altLang="en-US" sz="1400" dirty="0">
                <a:latin typeface="Meiryo UI" panose="020B0604030504040204" pitchFamily="50" charset="-128"/>
                <a:ea typeface="Meiryo UI" panose="020B0604030504040204" pitchFamily="50" charset="-128"/>
              </a:rPr>
              <a:t>実環境において、事前検証で使用していた予備品の</a:t>
            </a:r>
            <a:r>
              <a:rPr kumimoji="1" lang="en-US" altLang="ja-JP" sz="1400" dirty="0">
                <a:latin typeface="Meiryo UI" panose="020B0604030504040204" pitchFamily="50" charset="-128"/>
                <a:ea typeface="Meiryo UI" panose="020B0604030504040204" pitchFamily="50" charset="-128"/>
              </a:rPr>
              <a:t>10</a:t>
            </a:r>
            <a:r>
              <a:rPr kumimoji="1" lang="ja-JP" altLang="en-US" sz="1400" dirty="0">
                <a:latin typeface="Meiryo UI" panose="020B0604030504040204" pitchFamily="50" charset="-128"/>
                <a:ea typeface="Meiryo UI" panose="020B0604030504040204" pitchFamily="50" charset="-128"/>
              </a:rPr>
              <a:t>倍以上のデータが流れてきたため、受信割り込みが間に合わず、他の割り込み処理</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弁開閉信号、</a:t>
            </a:r>
            <a:r>
              <a:rPr kumimoji="1" lang="en-US" altLang="ja-JP" sz="1400" dirty="0">
                <a:latin typeface="Meiryo UI" panose="020B0604030504040204" pitchFamily="50" charset="-128"/>
                <a:ea typeface="Meiryo UI" panose="020B0604030504040204" pitchFamily="50" charset="-128"/>
              </a:rPr>
              <a:t>Start/Stop</a:t>
            </a:r>
            <a:r>
              <a:rPr kumimoji="1" lang="ja-JP" altLang="en-US" sz="1400" dirty="0">
                <a:latin typeface="Meiryo UI" panose="020B0604030504040204" pitchFamily="50" charset="-128"/>
                <a:ea typeface="Meiryo UI" panose="020B0604030504040204" pitchFamily="50" charset="-128"/>
              </a:rPr>
              <a:t>信号</a:t>
            </a:r>
            <a:r>
              <a:rPr kumimoji="1" lang="en-US" altLang="ja-JP" sz="1400" dirty="0">
                <a:latin typeface="Meiryo UI" panose="020B0604030504040204" pitchFamily="50" charset="-128"/>
                <a:ea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rPr>
              <a:t>ができない。</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⇒事象確認済</a:t>
            </a:r>
            <a:endParaRPr kumimoji="1" lang="en-US" altLang="ja-JP" sz="1400" dirty="0">
              <a:latin typeface="Meiryo UI" panose="020B0604030504040204" pitchFamily="50" charset="-128"/>
              <a:ea typeface="Meiryo UI" panose="020B0604030504040204" pitchFamily="50" charset="-128"/>
            </a:endParaRPr>
          </a:p>
          <a:p>
            <a:endParaRPr kumimoji="1" lang="en-US" altLang="ja-JP" sz="1400" dirty="0">
              <a:latin typeface="Meiryo UI" panose="020B0604030504040204" pitchFamily="50" charset="-128"/>
              <a:ea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rPr>
              <a:t>&lt;</a:t>
            </a:r>
            <a:r>
              <a:rPr kumimoji="1" lang="ja-JP" altLang="en-US" sz="1400" dirty="0">
                <a:latin typeface="Meiryo UI" panose="020B0604030504040204" pitchFamily="50" charset="-128"/>
                <a:ea typeface="Meiryo UI" panose="020B0604030504040204" pitchFamily="50" charset="-128"/>
              </a:rPr>
              <a:t>対策</a:t>
            </a:r>
            <a:r>
              <a:rPr kumimoji="1" lang="en-US" altLang="ja-JP" sz="1400" dirty="0">
                <a:latin typeface="Meiryo UI" panose="020B0604030504040204" pitchFamily="50" charset="-128"/>
                <a:ea typeface="Meiryo UI" panose="020B0604030504040204" pitchFamily="50" charset="-128"/>
              </a:rPr>
              <a:t>&gt;</a:t>
            </a:r>
          </a:p>
          <a:p>
            <a:r>
              <a:rPr kumimoji="1" lang="ja-JP" altLang="en-US" sz="1400" dirty="0">
                <a:latin typeface="Meiryo UI" panose="020B0604030504040204" pitchFamily="50" charset="-128"/>
                <a:ea typeface="Meiryo UI" panose="020B0604030504040204" pitchFamily="50" charset="-128"/>
              </a:rPr>
              <a:t>・他の割り込みの優先順位を上げる。</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・マスフローデータは、受信できないデータは捨てて処理する。</a:t>
            </a:r>
            <a:endParaRPr kumimoji="1" lang="en-US" altLang="ja-JP" sz="1400" dirty="0">
              <a:latin typeface="Meiryo UI" panose="020B0604030504040204" pitchFamily="50" charset="-128"/>
              <a:ea typeface="Meiryo UI" panose="020B0604030504040204" pitchFamily="50" charset="-128"/>
            </a:endParaRPr>
          </a:p>
        </p:txBody>
      </p:sp>
      <p:sp>
        <p:nvSpPr>
          <p:cNvPr id="16" name="正方形/長方形 15">
            <a:extLst>
              <a:ext uri="{FF2B5EF4-FFF2-40B4-BE49-F238E27FC236}">
                <a16:creationId xmlns:a16="http://schemas.microsoft.com/office/drawing/2014/main" id="{5F9A70CF-902C-F508-2067-6BD8A3BB5BDA}"/>
              </a:ext>
            </a:extLst>
          </p:cNvPr>
          <p:cNvSpPr/>
          <p:nvPr/>
        </p:nvSpPr>
        <p:spPr>
          <a:xfrm>
            <a:off x="784860" y="3469479"/>
            <a:ext cx="7778826" cy="19821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en-US" altLang="ja-JP" sz="1400" dirty="0">
                <a:latin typeface="Meiryo UI" panose="020B0604030504040204" pitchFamily="50" charset="-128"/>
                <a:ea typeface="Meiryo UI" panose="020B0604030504040204" pitchFamily="50" charset="-128"/>
              </a:rPr>
              <a:t>&lt;</a:t>
            </a:r>
            <a:r>
              <a:rPr kumimoji="1" lang="ja-JP" altLang="en-US" sz="1400" dirty="0">
                <a:latin typeface="Meiryo UI" panose="020B0604030504040204" pitchFamily="50" charset="-128"/>
                <a:ea typeface="Meiryo UI" panose="020B0604030504040204" pitchFamily="50" charset="-128"/>
              </a:rPr>
              <a:t>反省点</a:t>
            </a:r>
            <a:r>
              <a:rPr kumimoji="1" lang="en-US" altLang="ja-JP" sz="1400" dirty="0">
                <a:latin typeface="Meiryo UI" panose="020B0604030504040204" pitchFamily="50" charset="-128"/>
                <a:ea typeface="Meiryo UI" panose="020B0604030504040204" pitchFamily="50" charset="-128"/>
              </a:rPr>
              <a:t>&gt;</a:t>
            </a:r>
          </a:p>
          <a:p>
            <a:r>
              <a:rPr kumimoji="1" lang="ja-JP" altLang="en-US" sz="1400" dirty="0">
                <a:latin typeface="Meiryo UI" panose="020B0604030504040204" pitchFamily="50" charset="-128"/>
                <a:ea typeface="Meiryo UI" panose="020B0604030504040204" pitchFamily="50" charset="-128"/>
              </a:rPr>
              <a:t>検証環境が無い場合は、早い段階で簡易確認する事を検討するべきであった。</a:t>
            </a:r>
            <a:endParaRPr kumimoji="1"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04913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ADD479-CC09-2E8F-83F4-0C8A2EE1ABF2}"/>
              </a:ext>
            </a:extLst>
          </p:cNvPr>
          <p:cNvSpPr>
            <a:spLocks noGrp="1"/>
          </p:cNvSpPr>
          <p:nvPr>
            <p:ph type="title"/>
          </p:nvPr>
        </p:nvSpPr>
        <p:spPr/>
        <p:txBody>
          <a:bodyPr/>
          <a:lstStyle/>
          <a:p>
            <a:r>
              <a:rPr kumimoji="1" lang="ja-JP" altLang="en-US" dirty="0"/>
              <a:t>まとめ　</a:t>
            </a:r>
            <a:r>
              <a:rPr kumimoji="1" lang="ja-JP" altLang="en-US" sz="2000" dirty="0"/>
              <a:t>～お客様からの信頼を勝ち取るために～</a:t>
            </a:r>
            <a:endParaRPr kumimoji="1" lang="ja-JP" altLang="en-US" dirty="0"/>
          </a:p>
        </p:txBody>
      </p:sp>
      <p:sp>
        <p:nvSpPr>
          <p:cNvPr id="3" name="コンテンツ プレースホルダー 2">
            <a:extLst>
              <a:ext uri="{FF2B5EF4-FFF2-40B4-BE49-F238E27FC236}">
                <a16:creationId xmlns:a16="http://schemas.microsoft.com/office/drawing/2014/main" id="{30B21898-7C93-370E-A167-83EAE8E04272}"/>
              </a:ext>
            </a:extLst>
          </p:cNvPr>
          <p:cNvSpPr>
            <a:spLocks noGrp="1"/>
          </p:cNvSpPr>
          <p:nvPr>
            <p:ph idx="1"/>
          </p:nvPr>
        </p:nvSpPr>
        <p:spPr/>
        <p:txBody>
          <a:bodyPr/>
          <a:lstStyle/>
          <a:p>
            <a:r>
              <a:rPr kumimoji="1" lang="ja-JP" altLang="en-US" dirty="0"/>
              <a:t>進捗管理の改善</a:t>
            </a:r>
            <a:endParaRPr kumimoji="1" lang="en-US" altLang="ja-JP" dirty="0"/>
          </a:p>
          <a:p>
            <a:r>
              <a:rPr lang="ja-JP" altLang="en-US" dirty="0"/>
              <a:t>問題の共有</a:t>
            </a:r>
            <a:endParaRPr lang="en-US" altLang="ja-JP" dirty="0"/>
          </a:p>
          <a:p>
            <a:r>
              <a:rPr lang="ja-JP" altLang="en-US" dirty="0"/>
              <a:t>できるだけ早い段階での基礎検証</a:t>
            </a:r>
            <a:endParaRPr lang="en-US" altLang="ja-JP" dirty="0"/>
          </a:p>
          <a:p>
            <a:r>
              <a:rPr kumimoji="1" lang="ja-JP" altLang="en-US" dirty="0"/>
              <a:t>リスクの検知とお客様への説明</a:t>
            </a:r>
          </a:p>
        </p:txBody>
      </p:sp>
      <p:sp>
        <p:nvSpPr>
          <p:cNvPr id="4" name="日付プレースホルダー 3">
            <a:extLst>
              <a:ext uri="{FF2B5EF4-FFF2-40B4-BE49-F238E27FC236}">
                <a16:creationId xmlns:a16="http://schemas.microsoft.com/office/drawing/2014/main" id="{64B91798-B4F4-4304-C3A6-9A10864A37E6}"/>
              </a:ext>
            </a:extLst>
          </p:cNvPr>
          <p:cNvSpPr>
            <a:spLocks noGrp="1"/>
          </p:cNvSpPr>
          <p:nvPr>
            <p:ph type="dt" sz="half" idx="10"/>
          </p:nvPr>
        </p:nvSpPr>
        <p:spPr/>
        <p:txBody>
          <a:bodyPr/>
          <a:lstStyle/>
          <a:p>
            <a:r>
              <a:rPr kumimoji="1" lang="en-US" altLang="ja-JP"/>
              <a:t>2025/4/15</a:t>
            </a:r>
            <a:endParaRPr kumimoji="1" lang="ja-JP" altLang="en-US" dirty="0"/>
          </a:p>
        </p:txBody>
      </p:sp>
      <p:sp>
        <p:nvSpPr>
          <p:cNvPr id="5" name="フッター プレースホルダー 4">
            <a:extLst>
              <a:ext uri="{FF2B5EF4-FFF2-40B4-BE49-F238E27FC236}">
                <a16:creationId xmlns:a16="http://schemas.microsoft.com/office/drawing/2014/main" id="{D5B26893-ECCA-383A-248D-7A588D0580E0}"/>
              </a:ext>
            </a:extLst>
          </p:cNvPr>
          <p:cNvSpPr>
            <a:spLocks noGrp="1"/>
          </p:cNvSpPr>
          <p:nvPr>
            <p:ph type="ftr" sz="quarter" idx="11"/>
          </p:nvPr>
        </p:nvSpPr>
        <p:spPr/>
        <p:txBody>
          <a:bodyPr/>
          <a:lstStyle/>
          <a:p>
            <a:r>
              <a:rPr kumimoji="1" lang="en-US" altLang="ja-JP"/>
              <a:t>/7</a:t>
            </a:r>
            <a:endParaRPr kumimoji="1" lang="ja-JP" altLang="en-US" dirty="0"/>
          </a:p>
        </p:txBody>
      </p:sp>
      <p:sp>
        <p:nvSpPr>
          <p:cNvPr id="6" name="スライド番号プレースホルダー 5">
            <a:extLst>
              <a:ext uri="{FF2B5EF4-FFF2-40B4-BE49-F238E27FC236}">
                <a16:creationId xmlns:a16="http://schemas.microsoft.com/office/drawing/2014/main" id="{87E07E22-2B64-E816-76CC-E9090B0F9359}"/>
              </a:ext>
            </a:extLst>
          </p:cNvPr>
          <p:cNvSpPr>
            <a:spLocks noGrp="1"/>
          </p:cNvSpPr>
          <p:nvPr>
            <p:ph type="sldNum" sz="quarter" idx="12"/>
          </p:nvPr>
        </p:nvSpPr>
        <p:spPr/>
        <p:txBody>
          <a:bodyPr/>
          <a:lstStyle/>
          <a:p>
            <a:fld id="{87BD3543-A173-46AC-8837-DB465E45DADE}" type="slidenum">
              <a:rPr kumimoji="1" lang="ja-JP" altLang="en-US" smtClean="0"/>
              <a:pPr/>
              <a:t>7</a:t>
            </a:fld>
            <a:endParaRPr kumimoji="1" lang="ja-JP" altLang="en-US" dirty="0"/>
          </a:p>
        </p:txBody>
      </p:sp>
    </p:spTree>
    <p:extLst>
      <p:ext uri="{BB962C8B-B14F-4D97-AF65-F5344CB8AC3E}">
        <p14:creationId xmlns:p14="http://schemas.microsoft.com/office/powerpoint/2010/main" val="1388653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CF7067-D2AD-6FFF-FA2F-4B57D3B2E4D7}"/>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3B23F189-84FA-81D6-62BA-36DD77FB1D83}"/>
              </a:ext>
            </a:extLst>
          </p:cNvPr>
          <p:cNvSpPr>
            <a:spLocks noGrp="1"/>
          </p:cNvSpPr>
          <p:nvPr>
            <p:ph idx="1"/>
          </p:nvPr>
        </p:nvSpPr>
        <p:spPr/>
        <p:txBody>
          <a:bodyPr/>
          <a:lstStyle/>
          <a:p>
            <a:endParaRPr kumimoji="1" lang="ja-JP" altLang="en-US"/>
          </a:p>
        </p:txBody>
      </p:sp>
      <p:sp>
        <p:nvSpPr>
          <p:cNvPr id="4" name="日付プレースホルダー 3">
            <a:extLst>
              <a:ext uri="{FF2B5EF4-FFF2-40B4-BE49-F238E27FC236}">
                <a16:creationId xmlns:a16="http://schemas.microsoft.com/office/drawing/2014/main" id="{2111D1EB-1276-8DBB-40F8-72C1EB4888DF}"/>
              </a:ext>
            </a:extLst>
          </p:cNvPr>
          <p:cNvSpPr>
            <a:spLocks noGrp="1"/>
          </p:cNvSpPr>
          <p:nvPr>
            <p:ph type="dt" sz="half" idx="10"/>
          </p:nvPr>
        </p:nvSpPr>
        <p:spPr/>
        <p:txBody>
          <a:bodyPr/>
          <a:lstStyle/>
          <a:p>
            <a:r>
              <a:rPr kumimoji="1" lang="en-US" altLang="ja-JP"/>
              <a:t>2025/4/15</a:t>
            </a:r>
            <a:endParaRPr kumimoji="1" lang="ja-JP" altLang="en-US" dirty="0"/>
          </a:p>
        </p:txBody>
      </p:sp>
      <p:sp>
        <p:nvSpPr>
          <p:cNvPr id="5" name="フッター プレースホルダー 4">
            <a:extLst>
              <a:ext uri="{FF2B5EF4-FFF2-40B4-BE49-F238E27FC236}">
                <a16:creationId xmlns:a16="http://schemas.microsoft.com/office/drawing/2014/main" id="{FA419293-218C-61EC-C5AE-3F5069FC3723}"/>
              </a:ext>
            </a:extLst>
          </p:cNvPr>
          <p:cNvSpPr>
            <a:spLocks noGrp="1"/>
          </p:cNvSpPr>
          <p:nvPr>
            <p:ph type="ftr" sz="quarter" idx="11"/>
          </p:nvPr>
        </p:nvSpPr>
        <p:spPr/>
        <p:txBody>
          <a:bodyPr/>
          <a:lstStyle/>
          <a:p>
            <a:r>
              <a:rPr kumimoji="1" lang="en-US" altLang="ja-JP"/>
              <a:t>/7</a:t>
            </a:r>
            <a:endParaRPr kumimoji="1" lang="ja-JP" altLang="en-US" dirty="0"/>
          </a:p>
        </p:txBody>
      </p:sp>
      <p:sp>
        <p:nvSpPr>
          <p:cNvPr id="6" name="スライド番号プレースホルダー 5">
            <a:extLst>
              <a:ext uri="{FF2B5EF4-FFF2-40B4-BE49-F238E27FC236}">
                <a16:creationId xmlns:a16="http://schemas.microsoft.com/office/drawing/2014/main" id="{ADB5AC61-5F1D-5F17-57BD-445FD8A793DE}"/>
              </a:ext>
            </a:extLst>
          </p:cNvPr>
          <p:cNvSpPr>
            <a:spLocks noGrp="1"/>
          </p:cNvSpPr>
          <p:nvPr>
            <p:ph type="sldNum" sz="quarter" idx="12"/>
          </p:nvPr>
        </p:nvSpPr>
        <p:spPr/>
        <p:txBody>
          <a:bodyPr/>
          <a:lstStyle/>
          <a:p>
            <a:fld id="{87BD3543-A173-46AC-8837-DB465E45DADE}" type="slidenum">
              <a:rPr kumimoji="1" lang="ja-JP" altLang="en-US" smtClean="0"/>
              <a:pPr/>
              <a:t>8</a:t>
            </a:fld>
            <a:endParaRPr kumimoji="1" lang="ja-JP" altLang="en-US" dirty="0"/>
          </a:p>
        </p:txBody>
      </p:sp>
    </p:spTree>
    <p:extLst>
      <p:ext uri="{BB962C8B-B14F-4D97-AF65-F5344CB8AC3E}">
        <p14:creationId xmlns:p14="http://schemas.microsoft.com/office/powerpoint/2010/main" val="2445622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80F1A6-4FEF-4CC6-207C-7267F29F83CA}"/>
              </a:ext>
            </a:extLst>
          </p:cNvPr>
          <p:cNvSpPr>
            <a:spLocks noGrp="1"/>
          </p:cNvSpPr>
          <p:nvPr>
            <p:ph type="title"/>
          </p:nvPr>
        </p:nvSpPr>
        <p:spPr/>
        <p:txBody>
          <a:bodyPr/>
          <a:lstStyle/>
          <a:p>
            <a:r>
              <a:rPr kumimoji="1" lang="ja-JP" altLang="en-US" dirty="0"/>
              <a:t>装置構成</a:t>
            </a:r>
          </a:p>
        </p:txBody>
      </p:sp>
      <p:sp>
        <p:nvSpPr>
          <p:cNvPr id="4" name="日付プレースホルダー 3">
            <a:extLst>
              <a:ext uri="{FF2B5EF4-FFF2-40B4-BE49-F238E27FC236}">
                <a16:creationId xmlns:a16="http://schemas.microsoft.com/office/drawing/2014/main" id="{CA993104-510E-2ED2-ABC1-D8103DF8F9A8}"/>
              </a:ext>
            </a:extLst>
          </p:cNvPr>
          <p:cNvSpPr>
            <a:spLocks noGrp="1"/>
          </p:cNvSpPr>
          <p:nvPr>
            <p:ph type="dt" sz="half" idx="10"/>
          </p:nvPr>
        </p:nvSpPr>
        <p:spPr/>
        <p:txBody>
          <a:bodyPr/>
          <a:lstStyle/>
          <a:p>
            <a:r>
              <a:rPr kumimoji="1" lang="en-US" altLang="ja-JP"/>
              <a:t>2025/4/15</a:t>
            </a:r>
            <a:endParaRPr kumimoji="1" lang="ja-JP" altLang="en-US" dirty="0"/>
          </a:p>
        </p:txBody>
      </p:sp>
      <p:sp>
        <p:nvSpPr>
          <p:cNvPr id="5" name="フッター プレースホルダー 4">
            <a:extLst>
              <a:ext uri="{FF2B5EF4-FFF2-40B4-BE49-F238E27FC236}">
                <a16:creationId xmlns:a16="http://schemas.microsoft.com/office/drawing/2014/main" id="{D827E20A-D27E-0E5E-3BDF-EB4800065A69}"/>
              </a:ext>
            </a:extLst>
          </p:cNvPr>
          <p:cNvSpPr>
            <a:spLocks noGrp="1"/>
          </p:cNvSpPr>
          <p:nvPr>
            <p:ph type="ftr" sz="quarter" idx="11"/>
          </p:nvPr>
        </p:nvSpPr>
        <p:spPr/>
        <p:txBody>
          <a:bodyPr/>
          <a:lstStyle/>
          <a:p>
            <a:r>
              <a:rPr kumimoji="1" lang="en-US" altLang="ja-JP"/>
              <a:t>/7</a:t>
            </a:r>
            <a:endParaRPr kumimoji="1" lang="ja-JP" altLang="en-US" dirty="0"/>
          </a:p>
        </p:txBody>
      </p:sp>
      <p:sp>
        <p:nvSpPr>
          <p:cNvPr id="6" name="スライド番号プレースホルダー 5">
            <a:extLst>
              <a:ext uri="{FF2B5EF4-FFF2-40B4-BE49-F238E27FC236}">
                <a16:creationId xmlns:a16="http://schemas.microsoft.com/office/drawing/2014/main" id="{9E75C2DC-4F2F-5CF0-5251-429B42CBE75C}"/>
              </a:ext>
            </a:extLst>
          </p:cNvPr>
          <p:cNvSpPr>
            <a:spLocks noGrp="1"/>
          </p:cNvSpPr>
          <p:nvPr>
            <p:ph type="sldNum" sz="quarter" idx="12"/>
          </p:nvPr>
        </p:nvSpPr>
        <p:spPr/>
        <p:txBody>
          <a:bodyPr/>
          <a:lstStyle/>
          <a:p>
            <a:fld id="{87BD3543-A173-46AC-8837-DB465E45DADE}" type="slidenum">
              <a:rPr kumimoji="1" lang="ja-JP" altLang="en-US" smtClean="0"/>
              <a:pPr/>
              <a:t>9</a:t>
            </a:fld>
            <a:endParaRPr kumimoji="1" lang="ja-JP" altLang="en-US" dirty="0"/>
          </a:p>
        </p:txBody>
      </p:sp>
      <p:sp>
        <p:nvSpPr>
          <p:cNvPr id="13" name="正方形/長方形 12">
            <a:extLst>
              <a:ext uri="{FF2B5EF4-FFF2-40B4-BE49-F238E27FC236}">
                <a16:creationId xmlns:a16="http://schemas.microsoft.com/office/drawing/2014/main" id="{40A70F7F-7DDB-5CC9-77E2-ABFEAD9DE213}"/>
              </a:ext>
            </a:extLst>
          </p:cNvPr>
          <p:cNvSpPr/>
          <p:nvPr/>
        </p:nvSpPr>
        <p:spPr>
          <a:xfrm>
            <a:off x="637229" y="1408928"/>
            <a:ext cx="428090" cy="9050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wordArtVertRtl" rtlCol="0" anchor="ctr"/>
          <a:lstStyle/>
          <a:p>
            <a:pPr algn="ctr"/>
            <a:endParaRPr kumimoji="1" lang="ja-JP" altLang="en-US" sz="1400" dirty="0">
              <a:latin typeface="Meiryo UI" panose="020B0604030504040204" pitchFamily="50" charset="-128"/>
              <a:ea typeface="Meiryo UI" panose="020B0604030504040204" pitchFamily="50" charset="-128"/>
            </a:endParaRPr>
          </a:p>
        </p:txBody>
      </p:sp>
      <p:sp>
        <p:nvSpPr>
          <p:cNvPr id="15" name="正方形/長方形 14">
            <a:extLst>
              <a:ext uri="{FF2B5EF4-FFF2-40B4-BE49-F238E27FC236}">
                <a16:creationId xmlns:a16="http://schemas.microsoft.com/office/drawing/2014/main" id="{92AEEF56-B4C3-AC1C-FAAF-34329084BDB9}"/>
              </a:ext>
            </a:extLst>
          </p:cNvPr>
          <p:cNvSpPr/>
          <p:nvPr/>
        </p:nvSpPr>
        <p:spPr>
          <a:xfrm>
            <a:off x="1139447" y="1408927"/>
            <a:ext cx="428091" cy="905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latin typeface="Meiryo UI" panose="020B0604030504040204" pitchFamily="50" charset="-128"/>
              <a:ea typeface="Meiryo UI" panose="020B0604030504040204" pitchFamily="50" charset="-128"/>
            </a:endParaRPr>
          </a:p>
        </p:txBody>
      </p:sp>
      <p:sp>
        <p:nvSpPr>
          <p:cNvPr id="18" name="正方形/長方形 17">
            <a:extLst>
              <a:ext uri="{FF2B5EF4-FFF2-40B4-BE49-F238E27FC236}">
                <a16:creationId xmlns:a16="http://schemas.microsoft.com/office/drawing/2014/main" id="{768F8C5A-CC5C-57D9-281E-84D73FE67871}"/>
              </a:ext>
            </a:extLst>
          </p:cNvPr>
          <p:cNvSpPr/>
          <p:nvPr/>
        </p:nvSpPr>
        <p:spPr>
          <a:xfrm>
            <a:off x="1904564" y="1408927"/>
            <a:ext cx="428091" cy="905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E77FABC9-49B3-5B2F-03DE-B23033E6565D}"/>
              </a:ext>
            </a:extLst>
          </p:cNvPr>
          <p:cNvSpPr/>
          <p:nvPr/>
        </p:nvSpPr>
        <p:spPr>
          <a:xfrm>
            <a:off x="1508300" y="1408927"/>
            <a:ext cx="452234" cy="90506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a:t>
            </a:r>
          </a:p>
        </p:txBody>
      </p:sp>
      <p:sp>
        <p:nvSpPr>
          <p:cNvPr id="20" name="左中かっこ 19">
            <a:extLst>
              <a:ext uri="{FF2B5EF4-FFF2-40B4-BE49-F238E27FC236}">
                <a16:creationId xmlns:a16="http://schemas.microsoft.com/office/drawing/2014/main" id="{7C8A0D1E-629C-D9CC-F1CC-1E0E3DBB7A84}"/>
              </a:ext>
            </a:extLst>
          </p:cNvPr>
          <p:cNvSpPr/>
          <p:nvPr/>
        </p:nvSpPr>
        <p:spPr>
          <a:xfrm rot="5400000">
            <a:off x="1345548" y="151228"/>
            <a:ext cx="298580" cy="1675632"/>
          </a:xfrm>
          <a:prstGeom prst="leftBrace">
            <a:avLst>
              <a:gd name="adj1" fmla="val 39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98A30476-18BE-7CBA-A0FA-02F75034C6EE}"/>
              </a:ext>
            </a:extLst>
          </p:cNvPr>
          <p:cNvSpPr/>
          <p:nvPr/>
        </p:nvSpPr>
        <p:spPr>
          <a:xfrm>
            <a:off x="737118" y="559830"/>
            <a:ext cx="1520890" cy="3452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計測ボード</a:t>
            </a:r>
            <a:r>
              <a:rPr kumimoji="1" lang="en-US" altLang="ja-JP" sz="1400" dirty="0">
                <a:solidFill>
                  <a:schemeClr val="tx1"/>
                </a:solidFill>
                <a:latin typeface="Meiryo UI" panose="020B0604030504040204" pitchFamily="50" charset="-128"/>
                <a:ea typeface="Meiryo UI" panose="020B0604030504040204" pitchFamily="50" charset="-128"/>
              </a:rPr>
              <a:t>×12</a:t>
            </a:r>
            <a:r>
              <a:rPr kumimoji="1" lang="ja-JP" altLang="en-US" sz="1400" dirty="0">
                <a:solidFill>
                  <a:schemeClr val="tx1"/>
                </a:solidFill>
                <a:latin typeface="Meiryo UI" panose="020B0604030504040204" pitchFamily="50" charset="-128"/>
                <a:ea typeface="Meiryo UI" panose="020B0604030504040204" pitchFamily="50" charset="-128"/>
              </a:rPr>
              <a:t>枚</a:t>
            </a:r>
          </a:p>
        </p:txBody>
      </p:sp>
      <p:sp>
        <p:nvSpPr>
          <p:cNvPr id="23" name="正方形/長方形 22">
            <a:extLst>
              <a:ext uri="{FF2B5EF4-FFF2-40B4-BE49-F238E27FC236}">
                <a16:creationId xmlns:a16="http://schemas.microsoft.com/office/drawing/2014/main" id="{D57F9F38-1312-87D0-DC67-95EEBF413BB3}"/>
              </a:ext>
            </a:extLst>
          </p:cNvPr>
          <p:cNvSpPr/>
          <p:nvPr/>
        </p:nvSpPr>
        <p:spPr>
          <a:xfrm>
            <a:off x="861168" y="3307699"/>
            <a:ext cx="428090" cy="90507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vert="wordArtVertRtl" rtlCol="0" anchor="ctr"/>
          <a:lstStyle/>
          <a:p>
            <a:pPr algn="ctr"/>
            <a:endParaRPr kumimoji="1" lang="ja-JP" altLang="en-US" sz="1400" dirty="0">
              <a:latin typeface="Meiryo UI" panose="020B0604030504040204" pitchFamily="50" charset="-128"/>
              <a:ea typeface="Meiryo UI" panose="020B0604030504040204" pitchFamily="50" charset="-128"/>
            </a:endParaRPr>
          </a:p>
        </p:txBody>
      </p:sp>
      <p:sp>
        <p:nvSpPr>
          <p:cNvPr id="24" name="正方形/長方形 23">
            <a:extLst>
              <a:ext uri="{FF2B5EF4-FFF2-40B4-BE49-F238E27FC236}">
                <a16:creationId xmlns:a16="http://schemas.microsoft.com/office/drawing/2014/main" id="{09B4B73F-84F1-1E6C-4704-6A60DD802006}"/>
              </a:ext>
            </a:extLst>
          </p:cNvPr>
          <p:cNvSpPr/>
          <p:nvPr/>
        </p:nvSpPr>
        <p:spPr>
          <a:xfrm>
            <a:off x="1363386" y="3307698"/>
            <a:ext cx="428091" cy="90506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1400" dirty="0">
              <a:latin typeface="Meiryo UI" panose="020B0604030504040204" pitchFamily="50" charset="-128"/>
              <a:ea typeface="Meiryo UI" panose="020B0604030504040204" pitchFamily="50" charset="-128"/>
            </a:endParaRPr>
          </a:p>
        </p:txBody>
      </p:sp>
      <p:sp>
        <p:nvSpPr>
          <p:cNvPr id="25" name="正方形/長方形 24">
            <a:extLst>
              <a:ext uri="{FF2B5EF4-FFF2-40B4-BE49-F238E27FC236}">
                <a16:creationId xmlns:a16="http://schemas.microsoft.com/office/drawing/2014/main" id="{134163EE-9404-12ED-562B-31D0500B6111}"/>
              </a:ext>
            </a:extLst>
          </p:cNvPr>
          <p:cNvSpPr/>
          <p:nvPr/>
        </p:nvSpPr>
        <p:spPr>
          <a:xfrm>
            <a:off x="2128503" y="3307698"/>
            <a:ext cx="428091" cy="90506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sz="1400" dirty="0">
              <a:latin typeface="Meiryo UI" panose="020B0604030504040204" pitchFamily="50" charset="-128"/>
              <a:ea typeface="Meiryo UI" panose="020B0604030504040204" pitchFamily="50" charset="-128"/>
            </a:endParaRPr>
          </a:p>
        </p:txBody>
      </p:sp>
      <p:sp>
        <p:nvSpPr>
          <p:cNvPr id="27" name="正方形/長方形 26">
            <a:extLst>
              <a:ext uri="{FF2B5EF4-FFF2-40B4-BE49-F238E27FC236}">
                <a16:creationId xmlns:a16="http://schemas.microsoft.com/office/drawing/2014/main" id="{FB24D0D7-6618-03C0-6BD7-8134945ADF85}"/>
              </a:ext>
            </a:extLst>
          </p:cNvPr>
          <p:cNvSpPr/>
          <p:nvPr/>
        </p:nvSpPr>
        <p:spPr>
          <a:xfrm>
            <a:off x="1732239" y="3307698"/>
            <a:ext cx="452234" cy="90506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a:t>
            </a:r>
          </a:p>
        </p:txBody>
      </p:sp>
      <p:sp>
        <p:nvSpPr>
          <p:cNvPr id="28" name="左中かっこ 27">
            <a:extLst>
              <a:ext uri="{FF2B5EF4-FFF2-40B4-BE49-F238E27FC236}">
                <a16:creationId xmlns:a16="http://schemas.microsoft.com/office/drawing/2014/main" id="{4EB3D681-CE08-CDAB-232C-F7ECE4260525}"/>
              </a:ext>
            </a:extLst>
          </p:cNvPr>
          <p:cNvSpPr/>
          <p:nvPr/>
        </p:nvSpPr>
        <p:spPr>
          <a:xfrm rot="16200000">
            <a:off x="1569487" y="3734175"/>
            <a:ext cx="298580" cy="1675632"/>
          </a:xfrm>
          <a:prstGeom prst="leftBrace">
            <a:avLst>
              <a:gd name="adj1" fmla="val 39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DF4CD123-01D3-4A1F-AEBD-70E8A00430B3}"/>
              </a:ext>
            </a:extLst>
          </p:cNvPr>
          <p:cNvSpPr/>
          <p:nvPr/>
        </p:nvSpPr>
        <p:spPr>
          <a:xfrm>
            <a:off x="961057" y="4669949"/>
            <a:ext cx="1520890" cy="3452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エミュレータ本体</a:t>
            </a:r>
            <a:r>
              <a:rPr kumimoji="1" lang="en-US" altLang="ja-JP" sz="1400" dirty="0">
                <a:solidFill>
                  <a:schemeClr val="tx1"/>
                </a:solidFill>
                <a:latin typeface="Meiryo UI" panose="020B0604030504040204" pitchFamily="50" charset="-128"/>
                <a:ea typeface="Meiryo UI" panose="020B0604030504040204" pitchFamily="50" charset="-128"/>
              </a:rPr>
              <a:t>×12</a:t>
            </a:r>
            <a:r>
              <a:rPr kumimoji="1" lang="ja-JP" altLang="en-US" sz="1400" dirty="0">
                <a:solidFill>
                  <a:schemeClr val="tx1"/>
                </a:solidFill>
                <a:latin typeface="Meiryo UI" panose="020B0604030504040204" pitchFamily="50" charset="-128"/>
                <a:ea typeface="Meiryo UI" panose="020B0604030504040204" pitchFamily="50" charset="-128"/>
              </a:rPr>
              <a:t>枚</a:t>
            </a:r>
          </a:p>
        </p:txBody>
      </p:sp>
      <p:sp>
        <p:nvSpPr>
          <p:cNvPr id="30" name="正方形/長方形 29">
            <a:extLst>
              <a:ext uri="{FF2B5EF4-FFF2-40B4-BE49-F238E27FC236}">
                <a16:creationId xmlns:a16="http://schemas.microsoft.com/office/drawing/2014/main" id="{3CF86F64-2046-13D7-9F30-8144B124BFF2}"/>
              </a:ext>
            </a:extLst>
          </p:cNvPr>
          <p:cNvSpPr/>
          <p:nvPr/>
        </p:nvSpPr>
        <p:spPr>
          <a:xfrm>
            <a:off x="3097859" y="4105458"/>
            <a:ext cx="981854" cy="52251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中継器</a:t>
            </a:r>
          </a:p>
        </p:txBody>
      </p:sp>
      <p:sp>
        <p:nvSpPr>
          <p:cNvPr id="32" name="正方形/長方形 31">
            <a:extLst>
              <a:ext uri="{FF2B5EF4-FFF2-40B4-BE49-F238E27FC236}">
                <a16:creationId xmlns:a16="http://schemas.microsoft.com/office/drawing/2014/main" id="{C199C26B-8752-3694-F1C6-F88A8F789AFA}"/>
              </a:ext>
            </a:extLst>
          </p:cNvPr>
          <p:cNvSpPr/>
          <p:nvPr/>
        </p:nvSpPr>
        <p:spPr>
          <a:xfrm>
            <a:off x="3678580" y="5551616"/>
            <a:ext cx="981854" cy="52251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メンテ用</a:t>
            </a:r>
            <a:r>
              <a:rPr kumimoji="1" lang="en-US" altLang="ja-JP" sz="1400" dirty="0">
                <a:latin typeface="Meiryo UI" panose="020B0604030504040204" pitchFamily="50" charset="-128"/>
                <a:ea typeface="Meiryo UI" panose="020B0604030504040204" pitchFamily="50" charset="-128"/>
              </a:rPr>
              <a:t>PC</a:t>
            </a:r>
            <a:endParaRPr kumimoji="1" lang="ja-JP" altLang="en-US" sz="1400" dirty="0">
              <a:latin typeface="Meiryo UI" panose="020B0604030504040204" pitchFamily="50" charset="-128"/>
              <a:ea typeface="Meiryo UI" panose="020B0604030504040204" pitchFamily="50" charset="-128"/>
            </a:endParaRPr>
          </a:p>
        </p:txBody>
      </p:sp>
      <p:cxnSp>
        <p:nvCxnSpPr>
          <p:cNvPr id="34" name="コネクタ: カギ線 33">
            <a:extLst>
              <a:ext uri="{FF2B5EF4-FFF2-40B4-BE49-F238E27FC236}">
                <a16:creationId xmlns:a16="http://schemas.microsoft.com/office/drawing/2014/main" id="{F2FEB849-E0A3-8263-9FED-FFE53E9875DA}"/>
              </a:ext>
            </a:extLst>
          </p:cNvPr>
          <p:cNvCxnSpPr>
            <a:cxnSpLocks/>
            <a:stCxn id="13" idx="2"/>
            <a:endCxn id="23" idx="0"/>
          </p:cNvCxnSpPr>
          <p:nvPr/>
        </p:nvCxnSpPr>
        <p:spPr>
          <a:xfrm rot="16200000" flipH="1">
            <a:off x="466393" y="2698878"/>
            <a:ext cx="993701" cy="223939"/>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37" name="コネクタ: カギ線 36">
            <a:extLst>
              <a:ext uri="{FF2B5EF4-FFF2-40B4-BE49-F238E27FC236}">
                <a16:creationId xmlns:a16="http://schemas.microsoft.com/office/drawing/2014/main" id="{441B0224-DF3F-1FF8-425B-C670D0F5F89B}"/>
              </a:ext>
            </a:extLst>
          </p:cNvPr>
          <p:cNvCxnSpPr>
            <a:cxnSpLocks/>
            <a:stCxn id="15" idx="2"/>
            <a:endCxn id="24" idx="0"/>
          </p:cNvCxnSpPr>
          <p:nvPr/>
        </p:nvCxnSpPr>
        <p:spPr>
          <a:xfrm rot="16200000" flipH="1">
            <a:off x="968611" y="2698877"/>
            <a:ext cx="993702" cy="223939"/>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40" name="コネクタ: カギ線 39">
            <a:extLst>
              <a:ext uri="{FF2B5EF4-FFF2-40B4-BE49-F238E27FC236}">
                <a16:creationId xmlns:a16="http://schemas.microsoft.com/office/drawing/2014/main" id="{FC67406C-C7F3-F113-1BC0-D2A9BBA924EA}"/>
              </a:ext>
            </a:extLst>
          </p:cNvPr>
          <p:cNvCxnSpPr>
            <a:cxnSpLocks/>
            <a:stCxn id="18" idx="2"/>
            <a:endCxn id="25" idx="0"/>
          </p:cNvCxnSpPr>
          <p:nvPr/>
        </p:nvCxnSpPr>
        <p:spPr>
          <a:xfrm rot="16200000" flipH="1">
            <a:off x="1733728" y="2698877"/>
            <a:ext cx="993702" cy="223939"/>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43" name="コネクタ: カギ線 42">
            <a:extLst>
              <a:ext uri="{FF2B5EF4-FFF2-40B4-BE49-F238E27FC236}">
                <a16:creationId xmlns:a16="http://schemas.microsoft.com/office/drawing/2014/main" id="{F0139A15-D808-AE00-CCC4-37E60C20BC1E}"/>
              </a:ext>
            </a:extLst>
          </p:cNvPr>
          <p:cNvCxnSpPr>
            <a:cxnSpLocks/>
            <a:stCxn id="30" idx="2"/>
            <a:endCxn id="32" idx="0"/>
          </p:cNvCxnSpPr>
          <p:nvPr/>
        </p:nvCxnSpPr>
        <p:spPr>
          <a:xfrm rot="16200000" flipH="1">
            <a:off x="3417325" y="4799433"/>
            <a:ext cx="923643" cy="580721"/>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sp>
        <p:nvSpPr>
          <p:cNvPr id="46" name="正方形/長方形 45">
            <a:extLst>
              <a:ext uri="{FF2B5EF4-FFF2-40B4-BE49-F238E27FC236}">
                <a16:creationId xmlns:a16="http://schemas.microsoft.com/office/drawing/2014/main" id="{E390E176-7BEC-E157-434A-509A7815DB18}"/>
              </a:ext>
            </a:extLst>
          </p:cNvPr>
          <p:cNvSpPr/>
          <p:nvPr/>
        </p:nvSpPr>
        <p:spPr>
          <a:xfrm>
            <a:off x="295275" y="2453951"/>
            <a:ext cx="4276725" cy="2561233"/>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latin typeface="Meiryo UI" panose="020B0604030504040204" pitchFamily="50" charset="-128"/>
              <a:ea typeface="Meiryo UI" panose="020B0604030504040204" pitchFamily="50" charset="-128"/>
            </a:endParaRPr>
          </a:p>
        </p:txBody>
      </p:sp>
      <p:sp>
        <p:nvSpPr>
          <p:cNvPr id="47" name="正方形/長方形 46">
            <a:extLst>
              <a:ext uri="{FF2B5EF4-FFF2-40B4-BE49-F238E27FC236}">
                <a16:creationId xmlns:a16="http://schemas.microsoft.com/office/drawing/2014/main" id="{B064DF58-29BF-583A-CED4-A646F385B8DB}"/>
              </a:ext>
            </a:extLst>
          </p:cNvPr>
          <p:cNvSpPr/>
          <p:nvPr/>
        </p:nvSpPr>
        <p:spPr>
          <a:xfrm>
            <a:off x="7239436" y="1450909"/>
            <a:ext cx="1131843" cy="20060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各種装置</a:t>
            </a:r>
          </a:p>
        </p:txBody>
      </p:sp>
      <p:sp>
        <p:nvSpPr>
          <p:cNvPr id="54" name="正方形/長方形 53">
            <a:extLst>
              <a:ext uri="{FF2B5EF4-FFF2-40B4-BE49-F238E27FC236}">
                <a16:creationId xmlns:a16="http://schemas.microsoft.com/office/drawing/2014/main" id="{13236FA3-6966-C75C-BA96-48A498898343}"/>
              </a:ext>
            </a:extLst>
          </p:cNvPr>
          <p:cNvSpPr/>
          <p:nvPr/>
        </p:nvSpPr>
        <p:spPr>
          <a:xfrm>
            <a:off x="4200915" y="839665"/>
            <a:ext cx="981854" cy="52251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sz="1400" dirty="0">
                <a:latin typeface="Meiryo UI" panose="020B0604030504040204" pitchFamily="50" charset="-128"/>
                <a:ea typeface="Meiryo UI" panose="020B0604030504040204" pitchFamily="50" charset="-128"/>
              </a:rPr>
              <a:t>制御用</a:t>
            </a:r>
            <a:r>
              <a:rPr kumimoji="1" lang="en-US" altLang="ja-JP" sz="1400" dirty="0">
                <a:latin typeface="Meiryo UI" panose="020B0604030504040204" pitchFamily="50" charset="-128"/>
                <a:ea typeface="Meiryo UI" panose="020B0604030504040204" pitchFamily="50" charset="-128"/>
              </a:rPr>
              <a:t>PC</a:t>
            </a:r>
            <a:endParaRPr kumimoji="1" lang="ja-JP" altLang="en-US" sz="1400" dirty="0">
              <a:latin typeface="Meiryo UI" panose="020B0604030504040204" pitchFamily="50" charset="-128"/>
              <a:ea typeface="Meiryo UI" panose="020B0604030504040204" pitchFamily="50" charset="-128"/>
            </a:endParaRPr>
          </a:p>
        </p:txBody>
      </p:sp>
      <p:cxnSp>
        <p:nvCxnSpPr>
          <p:cNvPr id="55" name="コネクタ: カギ線 54">
            <a:extLst>
              <a:ext uri="{FF2B5EF4-FFF2-40B4-BE49-F238E27FC236}">
                <a16:creationId xmlns:a16="http://schemas.microsoft.com/office/drawing/2014/main" id="{4BA21BB4-F8E7-C242-4DDE-FD873AFAEFD4}"/>
              </a:ext>
            </a:extLst>
          </p:cNvPr>
          <p:cNvCxnSpPr>
            <a:cxnSpLocks/>
            <a:stCxn id="30" idx="1"/>
            <a:endCxn id="25" idx="2"/>
          </p:cNvCxnSpPr>
          <p:nvPr/>
        </p:nvCxnSpPr>
        <p:spPr>
          <a:xfrm rot="10800000">
            <a:off x="2342549" y="4212768"/>
            <a:ext cx="755310" cy="153949"/>
          </a:xfrm>
          <a:prstGeom prst="bentConnector2">
            <a:avLst/>
          </a:prstGeom>
        </p:spPr>
        <p:style>
          <a:lnRef idx="3">
            <a:schemeClr val="accent1"/>
          </a:lnRef>
          <a:fillRef idx="0">
            <a:schemeClr val="accent1"/>
          </a:fillRef>
          <a:effectRef idx="2">
            <a:schemeClr val="accent1"/>
          </a:effectRef>
          <a:fontRef idx="minor">
            <a:schemeClr val="tx1"/>
          </a:fontRef>
        </p:style>
      </p:cxnSp>
      <p:cxnSp>
        <p:nvCxnSpPr>
          <p:cNvPr id="66" name="コネクタ: カギ線 65">
            <a:extLst>
              <a:ext uri="{FF2B5EF4-FFF2-40B4-BE49-F238E27FC236}">
                <a16:creationId xmlns:a16="http://schemas.microsoft.com/office/drawing/2014/main" id="{AE90983F-A249-B54C-4524-63E3316EA6D4}"/>
              </a:ext>
            </a:extLst>
          </p:cNvPr>
          <p:cNvCxnSpPr>
            <a:cxnSpLocks/>
            <a:stCxn id="30" idx="1"/>
            <a:endCxn id="24" idx="2"/>
          </p:cNvCxnSpPr>
          <p:nvPr/>
        </p:nvCxnSpPr>
        <p:spPr>
          <a:xfrm rot="10800000">
            <a:off x="1577433" y="4212768"/>
            <a:ext cx="1520427" cy="153949"/>
          </a:xfrm>
          <a:prstGeom prst="bentConnector2">
            <a:avLst/>
          </a:prstGeom>
        </p:spPr>
        <p:style>
          <a:lnRef idx="3">
            <a:schemeClr val="accent1"/>
          </a:lnRef>
          <a:fillRef idx="0">
            <a:schemeClr val="accent1"/>
          </a:fillRef>
          <a:effectRef idx="2">
            <a:schemeClr val="accent1"/>
          </a:effectRef>
          <a:fontRef idx="minor">
            <a:schemeClr val="tx1"/>
          </a:fontRef>
        </p:style>
      </p:cxnSp>
      <p:cxnSp>
        <p:nvCxnSpPr>
          <p:cNvPr id="68" name="コネクタ: カギ線 67">
            <a:extLst>
              <a:ext uri="{FF2B5EF4-FFF2-40B4-BE49-F238E27FC236}">
                <a16:creationId xmlns:a16="http://schemas.microsoft.com/office/drawing/2014/main" id="{B88E54B3-C2D6-1F83-5407-8175C08A0CAB}"/>
              </a:ext>
            </a:extLst>
          </p:cNvPr>
          <p:cNvCxnSpPr>
            <a:cxnSpLocks/>
            <a:stCxn id="30" idx="1"/>
            <a:endCxn id="23" idx="2"/>
          </p:cNvCxnSpPr>
          <p:nvPr/>
        </p:nvCxnSpPr>
        <p:spPr>
          <a:xfrm rot="10800000">
            <a:off x="1075213" y="4212770"/>
            <a:ext cx="2022646" cy="153947"/>
          </a:xfrm>
          <a:prstGeom prst="bentConnector2">
            <a:avLst/>
          </a:prstGeom>
        </p:spPr>
        <p:style>
          <a:lnRef idx="3">
            <a:schemeClr val="accent1"/>
          </a:lnRef>
          <a:fillRef idx="0">
            <a:schemeClr val="accent1"/>
          </a:fillRef>
          <a:effectRef idx="2">
            <a:schemeClr val="accent1"/>
          </a:effectRef>
          <a:fontRef idx="minor">
            <a:schemeClr val="tx1"/>
          </a:fontRef>
        </p:style>
      </p:cxnSp>
      <p:cxnSp>
        <p:nvCxnSpPr>
          <p:cNvPr id="72" name="コネクタ: カギ線 71">
            <a:extLst>
              <a:ext uri="{FF2B5EF4-FFF2-40B4-BE49-F238E27FC236}">
                <a16:creationId xmlns:a16="http://schemas.microsoft.com/office/drawing/2014/main" id="{DFEEAF7A-5097-C92F-C8DB-7692569050C0}"/>
              </a:ext>
            </a:extLst>
          </p:cNvPr>
          <p:cNvCxnSpPr>
            <a:cxnSpLocks/>
            <a:stCxn id="18" idx="0"/>
            <a:endCxn id="54" idx="1"/>
          </p:cNvCxnSpPr>
          <p:nvPr/>
        </p:nvCxnSpPr>
        <p:spPr>
          <a:xfrm rot="5400000" flipH="1" flipV="1">
            <a:off x="3005760" y="213773"/>
            <a:ext cx="308004" cy="2082305"/>
          </a:xfrm>
          <a:prstGeom prst="bentConnector2">
            <a:avLst/>
          </a:prstGeom>
        </p:spPr>
        <p:style>
          <a:lnRef idx="3">
            <a:schemeClr val="accent1"/>
          </a:lnRef>
          <a:fillRef idx="0">
            <a:schemeClr val="accent1"/>
          </a:fillRef>
          <a:effectRef idx="2">
            <a:schemeClr val="accent1"/>
          </a:effectRef>
          <a:fontRef idx="minor">
            <a:schemeClr val="tx1"/>
          </a:fontRef>
        </p:style>
      </p:cxnSp>
      <p:cxnSp>
        <p:nvCxnSpPr>
          <p:cNvPr id="75" name="コネクタ: カギ線 74">
            <a:extLst>
              <a:ext uri="{FF2B5EF4-FFF2-40B4-BE49-F238E27FC236}">
                <a16:creationId xmlns:a16="http://schemas.microsoft.com/office/drawing/2014/main" id="{2D78B568-5DA4-77B8-2D08-D368BF42C0BB}"/>
              </a:ext>
            </a:extLst>
          </p:cNvPr>
          <p:cNvCxnSpPr>
            <a:cxnSpLocks/>
            <a:stCxn id="15" idx="0"/>
            <a:endCxn id="54" idx="1"/>
          </p:cNvCxnSpPr>
          <p:nvPr/>
        </p:nvCxnSpPr>
        <p:spPr>
          <a:xfrm rot="5400000" flipH="1" flipV="1">
            <a:off x="2623202" y="-168786"/>
            <a:ext cx="308004" cy="2847422"/>
          </a:xfrm>
          <a:prstGeom prst="bentConnector2">
            <a:avLst/>
          </a:prstGeom>
        </p:spPr>
        <p:style>
          <a:lnRef idx="3">
            <a:schemeClr val="accent1"/>
          </a:lnRef>
          <a:fillRef idx="0">
            <a:schemeClr val="accent1"/>
          </a:fillRef>
          <a:effectRef idx="2">
            <a:schemeClr val="accent1"/>
          </a:effectRef>
          <a:fontRef idx="minor">
            <a:schemeClr val="tx1"/>
          </a:fontRef>
        </p:style>
      </p:cxnSp>
      <p:cxnSp>
        <p:nvCxnSpPr>
          <p:cNvPr id="78" name="コネクタ: カギ線 77">
            <a:extLst>
              <a:ext uri="{FF2B5EF4-FFF2-40B4-BE49-F238E27FC236}">
                <a16:creationId xmlns:a16="http://schemas.microsoft.com/office/drawing/2014/main" id="{D5909081-91F2-266F-D964-885BE18BF823}"/>
              </a:ext>
            </a:extLst>
          </p:cNvPr>
          <p:cNvCxnSpPr>
            <a:cxnSpLocks/>
            <a:stCxn id="13" idx="0"/>
            <a:endCxn id="54" idx="1"/>
          </p:cNvCxnSpPr>
          <p:nvPr/>
        </p:nvCxnSpPr>
        <p:spPr>
          <a:xfrm rot="5400000" flipH="1" flipV="1">
            <a:off x="2372092" y="-419894"/>
            <a:ext cx="308005" cy="3349641"/>
          </a:xfrm>
          <a:prstGeom prst="bentConnector2">
            <a:avLst/>
          </a:prstGeom>
        </p:spPr>
        <p:style>
          <a:lnRef idx="3">
            <a:schemeClr val="accent1"/>
          </a:lnRef>
          <a:fillRef idx="0">
            <a:schemeClr val="accent1"/>
          </a:fillRef>
          <a:effectRef idx="2">
            <a:schemeClr val="accent1"/>
          </a:effectRef>
          <a:fontRef idx="minor">
            <a:schemeClr val="tx1"/>
          </a:fontRef>
        </p:style>
      </p:cxnSp>
      <p:cxnSp>
        <p:nvCxnSpPr>
          <p:cNvPr id="81" name="コネクタ: カギ線 80">
            <a:extLst>
              <a:ext uri="{FF2B5EF4-FFF2-40B4-BE49-F238E27FC236}">
                <a16:creationId xmlns:a16="http://schemas.microsoft.com/office/drawing/2014/main" id="{948CD7D0-21BF-B883-BE37-A08AFBAFD9F9}"/>
              </a:ext>
            </a:extLst>
          </p:cNvPr>
          <p:cNvCxnSpPr>
            <a:cxnSpLocks/>
            <a:stCxn id="54" idx="1"/>
            <a:endCxn id="30" idx="0"/>
          </p:cNvCxnSpPr>
          <p:nvPr/>
        </p:nvCxnSpPr>
        <p:spPr>
          <a:xfrm rot="10800000" flipV="1">
            <a:off x="3588787" y="1100922"/>
            <a:ext cx="612129" cy="3004535"/>
          </a:xfrm>
          <a:prstGeom prst="bentConnector2">
            <a:avLst/>
          </a:prstGeom>
        </p:spPr>
        <p:style>
          <a:lnRef idx="3">
            <a:schemeClr val="accent1"/>
          </a:lnRef>
          <a:fillRef idx="0">
            <a:schemeClr val="accent1"/>
          </a:fillRef>
          <a:effectRef idx="2">
            <a:schemeClr val="accent1"/>
          </a:effectRef>
          <a:fontRef idx="minor">
            <a:schemeClr val="tx1"/>
          </a:fontRef>
        </p:style>
      </p:cxnSp>
      <p:cxnSp>
        <p:nvCxnSpPr>
          <p:cNvPr id="85" name="コネクタ: カギ線 84">
            <a:extLst>
              <a:ext uri="{FF2B5EF4-FFF2-40B4-BE49-F238E27FC236}">
                <a16:creationId xmlns:a16="http://schemas.microsoft.com/office/drawing/2014/main" id="{81182083-BADD-2FD3-0499-8A44E5D67A1B}"/>
              </a:ext>
            </a:extLst>
          </p:cNvPr>
          <p:cNvCxnSpPr>
            <a:cxnSpLocks/>
            <a:stCxn id="47" idx="1"/>
            <a:endCxn id="30" idx="3"/>
          </p:cNvCxnSpPr>
          <p:nvPr/>
        </p:nvCxnSpPr>
        <p:spPr>
          <a:xfrm rot="10800000" flipV="1">
            <a:off x="4079714" y="2453950"/>
            <a:ext cx="3159723" cy="1912765"/>
          </a:xfrm>
          <a:prstGeom prst="bentConnector3">
            <a:avLst>
              <a:gd name="adj1" fmla="val 68013"/>
            </a:avLst>
          </a:prstGeom>
        </p:spPr>
        <p:style>
          <a:lnRef idx="3">
            <a:schemeClr val="accent1"/>
          </a:lnRef>
          <a:fillRef idx="0">
            <a:schemeClr val="accent1"/>
          </a:fillRef>
          <a:effectRef idx="2">
            <a:schemeClr val="accent1"/>
          </a:effectRef>
          <a:fontRef idx="minor">
            <a:schemeClr val="tx1"/>
          </a:fontRef>
        </p:style>
      </p:cxnSp>
      <p:sp>
        <p:nvSpPr>
          <p:cNvPr id="88" name="正方形/長方形 87">
            <a:extLst>
              <a:ext uri="{FF2B5EF4-FFF2-40B4-BE49-F238E27FC236}">
                <a16:creationId xmlns:a16="http://schemas.microsoft.com/office/drawing/2014/main" id="{B5360CA6-7EB3-7EFA-CF75-1CAE62CD837B}"/>
              </a:ext>
            </a:extLst>
          </p:cNvPr>
          <p:cNvSpPr/>
          <p:nvPr/>
        </p:nvSpPr>
        <p:spPr>
          <a:xfrm>
            <a:off x="2851475" y="797676"/>
            <a:ext cx="877450" cy="3452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rPr>
              <a:t>RS485</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96" name="正方形/長方形 95">
            <a:extLst>
              <a:ext uri="{FF2B5EF4-FFF2-40B4-BE49-F238E27FC236}">
                <a16:creationId xmlns:a16="http://schemas.microsoft.com/office/drawing/2014/main" id="{0FE13BB3-D708-9116-76CC-3BCD349BD428}"/>
              </a:ext>
            </a:extLst>
          </p:cNvPr>
          <p:cNvSpPr/>
          <p:nvPr/>
        </p:nvSpPr>
        <p:spPr>
          <a:xfrm>
            <a:off x="5222993" y="2495936"/>
            <a:ext cx="1713387" cy="8630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marL="177800" indent="-177800">
              <a:buFont typeface="Arial" panose="020B0604020202020204" pitchFamily="34" charset="0"/>
              <a:buChar char="•"/>
            </a:pPr>
            <a:r>
              <a:rPr kumimoji="1" lang="ja-JP" altLang="en-US" sz="1400" dirty="0">
                <a:solidFill>
                  <a:schemeClr val="tx1"/>
                </a:solidFill>
                <a:latin typeface="Meiryo UI" panose="020B0604030504040204" pitchFamily="50" charset="-128"/>
                <a:ea typeface="Meiryo UI" panose="020B0604030504040204" pitchFamily="50" charset="-128"/>
              </a:rPr>
              <a:t>流量情報</a:t>
            </a:r>
            <a:endParaRPr kumimoji="1" lang="en-US" altLang="ja-JP" sz="1400" dirty="0">
              <a:solidFill>
                <a:schemeClr val="tx1"/>
              </a:solidFill>
              <a:latin typeface="Meiryo UI" panose="020B0604030504040204" pitchFamily="50" charset="-128"/>
              <a:ea typeface="Meiryo UI" panose="020B0604030504040204" pitchFamily="50" charset="-128"/>
            </a:endParaRPr>
          </a:p>
          <a:p>
            <a:pPr marL="177800" indent="-177800">
              <a:buFont typeface="Arial" panose="020B0604020202020204" pitchFamily="34" charset="0"/>
              <a:buChar char="•"/>
            </a:pPr>
            <a:r>
              <a:rPr kumimoji="1" lang="ja-JP" altLang="en-US" sz="1400" dirty="0">
                <a:solidFill>
                  <a:schemeClr val="tx1"/>
                </a:solidFill>
                <a:latin typeface="Meiryo UI" panose="020B0604030504040204" pitchFamily="50" charset="-128"/>
                <a:ea typeface="Meiryo UI" panose="020B0604030504040204" pitchFamily="50" charset="-128"/>
              </a:rPr>
              <a:t>バルブ開閉情報</a:t>
            </a:r>
            <a:endParaRPr kumimoji="1" lang="en-US" altLang="ja-JP" sz="1400" dirty="0">
              <a:solidFill>
                <a:schemeClr val="tx1"/>
              </a:solidFill>
              <a:latin typeface="Meiryo UI" panose="020B0604030504040204" pitchFamily="50" charset="-128"/>
              <a:ea typeface="Meiryo UI" panose="020B0604030504040204" pitchFamily="50" charset="-128"/>
            </a:endParaRPr>
          </a:p>
          <a:p>
            <a:pPr marL="177800" indent="-177800">
              <a:buFont typeface="Arial" panose="020B0604020202020204" pitchFamily="34" charset="0"/>
              <a:buChar char="•"/>
            </a:pPr>
            <a:r>
              <a:rPr kumimoji="1" lang="ja-JP" altLang="en-US" sz="1400" dirty="0">
                <a:solidFill>
                  <a:schemeClr val="tx1"/>
                </a:solidFill>
                <a:latin typeface="Meiryo UI" panose="020B0604030504040204" pitchFamily="50" charset="-128"/>
                <a:ea typeface="Meiryo UI" panose="020B0604030504040204" pitchFamily="50" charset="-128"/>
              </a:rPr>
              <a:t>スタートストップ情報</a:t>
            </a: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en-US" altLang="ja-JP" sz="1400" dirty="0">
              <a:solidFill>
                <a:schemeClr val="tx1"/>
              </a:solidFill>
              <a:latin typeface="Meiryo UI" panose="020B0604030504040204" pitchFamily="50" charset="-128"/>
              <a:ea typeface="Meiryo UI" panose="020B0604030504040204" pitchFamily="50" charset="-128"/>
            </a:endParaRPr>
          </a:p>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cxnSp>
        <p:nvCxnSpPr>
          <p:cNvPr id="99" name="コネクタ: カギ線 98">
            <a:extLst>
              <a:ext uri="{FF2B5EF4-FFF2-40B4-BE49-F238E27FC236}">
                <a16:creationId xmlns:a16="http://schemas.microsoft.com/office/drawing/2014/main" id="{9B1D891C-7E57-8675-052B-A146860344FC}"/>
              </a:ext>
            </a:extLst>
          </p:cNvPr>
          <p:cNvCxnSpPr>
            <a:cxnSpLocks/>
            <a:stCxn id="54" idx="3"/>
            <a:endCxn id="47" idx="0"/>
          </p:cNvCxnSpPr>
          <p:nvPr/>
        </p:nvCxnSpPr>
        <p:spPr>
          <a:xfrm>
            <a:off x="5182769" y="1100923"/>
            <a:ext cx="2622589" cy="349986"/>
          </a:xfrm>
          <a:prstGeom prst="bentConnector2">
            <a:avLst/>
          </a:prstGeom>
        </p:spPr>
        <p:style>
          <a:lnRef idx="3">
            <a:schemeClr val="accent1"/>
          </a:lnRef>
          <a:fillRef idx="0">
            <a:schemeClr val="accent1"/>
          </a:fillRef>
          <a:effectRef idx="2">
            <a:schemeClr val="accent1"/>
          </a:effectRef>
          <a:fontRef idx="minor">
            <a:schemeClr val="tx1"/>
          </a:fontRef>
        </p:style>
      </p:cxnSp>
      <p:sp>
        <p:nvSpPr>
          <p:cNvPr id="102" name="正方形/長方形 101">
            <a:extLst>
              <a:ext uri="{FF2B5EF4-FFF2-40B4-BE49-F238E27FC236}">
                <a16:creationId xmlns:a16="http://schemas.microsoft.com/office/drawing/2014/main" id="{4742916F-AFA4-A198-125A-9A2391530F5B}"/>
              </a:ext>
            </a:extLst>
          </p:cNvPr>
          <p:cNvSpPr/>
          <p:nvPr/>
        </p:nvSpPr>
        <p:spPr>
          <a:xfrm>
            <a:off x="3648720" y="1504488"/>
            <a:ext cx="1361266" cy="4269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lstStyle/>
          <a:p>
            <a:pPr marL="93663" indent="-93663">
              <a:buFont typeface="Arial" panose="020B0604020202020204" pitchFamily="34" charset="0"/>
              <a:buChar char="•"/>
            </a:pPr>
            <a:r>
              <a:rPr kumimoji="1" lang="ja-JP" altLang="en-US" sz="1400" dirty="0">
                <a:solidFill>
                  <a:schemeClr val="tx1"/>
                </a:solidFill>
                <a:latin typeface="Meiryo UI" panose="020B0604030504040204" pitchFamily="50" charset="-128"/>
                <a:ea typeface="Meiryo UI" panose="020B0604030504040204" pitchFamily="50" charset="-128"/>
              </a:rPr>
              <a:t>計測ボード情報</a:t>
            </a:r>
            <a:endParaRPr kumimoji="1" lang="en-US" altLang="ja-JP" sz="1400" dirty="0">
              <a:solidFill>
                <a:schemeClr val="tx1"/>
              </a:solidFill>
              <a:latin typeface="Meiryo UI" panose="020B0604030504040204" pitchFamily="50" charset="-128"/>
              <a:ea typeface="Meiryo UI" panose="020B0604030504040204" pitchFamily="50" charset="-128"/>
            </a:endParaRPr>
          </a:p>
        </p:txBody>
      </p:sp>
      <p:sp>
        <p:nvSpPr>
          <p:cNvPr id="103" name="正方形/長方形 102">
            <a:extLst>
              <a:ext uri="{FF2B5EF4-FFF2-40B4-BE49-F238E27FC236}">
                <a16:creationId xmlns:a16="http://schemas.microsoft.com/office/drawing/2014/main" id="{4E39BD40-C1C7-E67D-B8FC-4C9FF9266FDB}"/>
              </a:ext>
            </a:extLst>
          </p:cNvPr>
          <p:cNvSpPr/>
          <p:nvPr/>
        </p:nvSpPr>
        <p:spPr>
          <a:xfrm>
            <a:off x="5279817" y="3774228"/>
            <a:ext cx="3911768" cy="10310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nchorCtr="0"/>
          <a:lstStyle/>
          <a:p>
            <a:r>
              <a:rPr kumimoji="1" lang="ja-JP" altLang="en-US" sz="1400" dirty="0">
                <a:solidFill>
                  <a:schemeClr val="tx1"/>
                </a:solidFill>
                <a:latin typeface="Meiryo UI" panose="020B0604030504040204" pitchFamily="50" charset="-128"/>
                <a:ea typeface="Meiryo UI" panose="020B0604030504040204" pitchFamily="50" charset="-128"/>
              </a:rPr>
              <a:t>これらの情報信号は、</a:t>
            </a:r>
            <a:endParaRPr kumimoji="1" lang="en-US" altLang="ja-JP" sz="1400" dirty="0">
              <a:solidFill>
                <a:schemeClr val="tx1"/>
              </a:solidFill>
              <a:latin typeface="Meiryo UI" panose="020B0604030504040204" pitchFamily="50" charset="-128"/>
              <a:ea typeface="Meiryo UI" panose="020B0604030504040204" pitchFamily="50" charset="-128"/>
            </a:endParaRPr>
          </a:p>
          <a:p>
            <a:r>
              <a:rPr kumimoji="1" lang="ja-JP" altLang="en-US" sz="1400" dirty="0">
                <a:solidFill>
                  <a:schemeClr val="tx1"/>
                </a:solidFill>
                <a:latin typeface="Meiryo UI" panose="020B0604030504040204" pitchFamily="50" charset="-128"/>
                <a:ea typeface="Meiryo UI" panose="020B0604030504040204" pitchFamily="50" charset="-128"/>
              </a:rPr>
              <a:t>装置によって、通信方式やフォーマットが異なる。</a:t>
            </a:r>
            <a:endParaRPr kumimoji="1" lang="en-US" altLang="ja-JP" sz="1400" dirty="0">
              <a:solidFill>
                <a:schemeClr val="tx1"/>
              </a:solidFill>
              <a:latin typeface="Meiryo UI" panose="020B0604030504040204" pitchFamily="50" charset="-128"/>
              <a:ea typeface="Meiryo UI" panose="020B0604030504040204" pitchFamily="50" charset="-128"/>
            </a:endParaRPr>
          </a:p>
          <a:p>
            <a:r>
              <a:rPr kumimoji="1" lang="ja-JP" altLang="en-US" sz="1400" dirty="0">
                <a:solidFill>
                  <a:schemeClr val="tx1"/>
                </a:solidFill>
                <a:latin typeface="Meiryo UI" panose="020B0604030504040204" pitchFamily="50" charset="-128"/>
                <a:ea typeface="Meiryo UI" panose="020B0604030504040204" pitchFamily="50" charset="-128"/>
              </a:rPr>
              <a:t>⇒これらの違いを中継器の中で解消し、フォーマットを整えてエミュレータに送る</a:t>
            </a:r>
          </a:p>
        </p:txBody>
      </p:sp>
      <p:sp>
        <p:nvSpPr>
          <p:cNvPr id="104" name="正方形/長方形 103">
            <a:extLst>
              <a:ext uri="{FF2B5EF4-FFF2-40B4-BE49-F238E27FC236}">
                <a16:creationId xmlns:a16="http://schemas.microsoft.com/office/drawing/2014/main" id="{0872F1BF-090D-F39A-D370-0D029795C836}"/>
              </a:ext>
            </a:extLst>
          </p:cNvPr>
          <p:cNvSpPr/>
          <p:nvPr/>
        </p:nvSpPr>
        <p:spPr>
          <a:xfrm>
            <a:off x="148732" y="5145825"/>
            <a:ext cx="2771750" cy="92830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t" anchorCtr="0"/>
          <a:lstStyle/>
          <a:p>
            <a:r>
              <a:rPr kumimoji="1" lang="ja-JP" altLang="en-US" sz="1400" dirty="0">
                <a:solidFill>
                  <a:schemeClr val="tx1"/>
                </a:solidFill>
                <a:latin typeface="Meiryo UI" panose="020B0604030504040204" pitchFamily="50" charset="-128"/>
                <a:ea typeface="Meiryo UI" panose="020B0604030504040204" pitchFamily="50" charset="-128"/>
              </a:rPr>
              <a:t>エミュレーターは、中継器から受信した装置の状態に応じて、センサを模擬した信号を出力する。</a:t>
            </a:r>
          </a:p>
        </p:txBody>
      </p:sp>
      <p:sp>
        <p:nvSpPr>
          <p:cNvPr id="106" name="正方形/長方形 105">
            <a:extLst>
              <a:ext uri="{FF2B5EF4-FFF2-40B4-BE49-F238E27FC236}">
                <a16:creationId xmlns:a16="http://schemas.microsoft.com/office/drawing/2014/main" id="{5315534F-6BE5-CC0A-C4CD-CC00835C539F}"/>
              </a:ext>
            </a:extLst>
          </p:cNvPr>
          <p:cNvSpPr/>
          <p:nvPr/>
        </p:nvSpPr>
        <p:spPr>
          <a:xfrm>
            <a:off x="6686727" y="5551516"/>
            <a:ext cx="1296177" cy="482942"/>
          </a:xfrm>
          <a:prstGeom prst="rect">
            <a:avLst/>
          </a:prstGeom>
          <a:noFill/>
          <a:ln w="38100">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rPr>
              <a:t>納入範囲</a:t>
            </a:r>
          </a:p>
        </p:txBody>
      </p:sp>
      <p:sp>
        <p:nvSpPr>
          <p:cNvPr id="109" name="正方形/長方形 108">
            <a:extLst>
              <a:ext uri="{FF2B5EF4-FFF2-40B4-BE49-F238E27FC236}">
                <a16:creationId xmlns:a16="http://schemas.microsoft.com/office/drawing/2014/main" id="{9CC81240-04AC-28D9-8727-53AF19F25C28}"/>
              </a:ext>
            </a:extLst>
          </p:cNvPr>
          <p:cNvSpPr/>
          <p:nvPr/>
        </p:nvSpPr>
        <p:spPr>
          <a:xfrm>
            <a:off x="6288292" y="5611554"/>
            <a:ext cx="560378" cy="362867"/>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6547625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sz="1400" dirty="0" smtClean="0">
            <a:latin typeface="Meiryo UI" panose="020B0604030504040204" pitchFamily="50" charset="-128"/>
            <a:ea typeface="Meiryo UI" panose="020B0604030504040204" pitchFamily="50" charset="-128"/>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9924</TotalTime>
  <Words>901</Words>
  <Application>Microsoft Office PowerPoint</Application>
  <PresentationFormat>画面に合わせる (4:3)</PresentationFormat>
  <Paragraphs>119</Paragraphs>
  <Slides>9</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9</vt:i4>
      </vt:variant>
    </vt:vector>
  </HeadingPairs>
  <TitlesOfParts>
    <vt:vector size="15" baseType="lpstr">
      <vt:lpstr>Meiryo UI</vt:lpstr>
      <vt:lpstr>游ゴシック</vt:lpstr>
      <vt:lpstr>Arial</vt:lpstr>
      <vt:lpstr>Calibri</vt:lpstr>
      <vt:lpstr>Wingdings</vt:lpstr>
      <vt:lpstr>Office テーマ</vt:lpstr>
      <vt:lpstr>自動織機基板検査のマッピング作業の効率化</vt:lpstr>
      <vt:lpstr>概要</vt:lpstr>
      <vt:lpstr>装置構成</vt:lpstr>
      <vt:lpstr>設計開発の進め方と失敗</vt:lpstr>
      <vt:lpstr>トラブル①</vt:lpstr>
      <vt:lpstr>トラブル②</vt:lpstr>
      <vt:lpstr>まとめ　～お客様からの信頼を勝ち取るために～</vt:lpstr>
      <vt:lpstr>PowerPoint プレゼンテーション</vt:lpstr>
      <vt:lpstr>装置構成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伊藤 征親</dc:creator>
  <cp:lastModifiedBy>伊藤 征親</cp:lastModifiedBy>
  <cp:revision>121</cp:revision>
  <cp:lastPrinted>2025-04-14T05:43:51Z</cp:lastPrinted>
  <dcterms:created xsi:type="dcterms:W3CDTF">2022-11-02T04:13:02Z</dcterms:created>
  <dcterms:modified xsi:type="dcterms:W3CDTF">2025-05-29T09:13:59Z</dcterms:modified>
</cp:coreProperties>
</file>