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3"/>
  </p:normalViewPr>
  <p:slideViewPr>
    <p:cSldViewPr snapToGrid="0">
      <p:cViewPr>
        <p:scale>
          <a:sx n="102" d="100"/>
          <a:sy n="102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7671D-D2FA-4339-A479-721ACD90DC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FA8FB0-C2ED-4414-8071-46F1E0E3C09A}">
      <dgm:prSet/>
      <dgm:spPr/>
      <dgm:t>
        <a:bodyPr/>
        <a:lstStyle/>
        <a:p>
          <a:r>
            <a:rPr kumimoji="1" lang="ja-JP"/>
            <a:t>少ないラベルデータでは通常の教師あり学習は難しい</a:t>
          </a:r>
          <a:endParaRPr lang="en-US"/>
        </a:p>
      </dgm:t>
    </dgm:pt>
    <dgm:pt modelId="{4616DAA4-0CAB-4D52-84F8-F94BE8035EAD}" type="parTrans" cxnId="{C7F10465-E2A0-4EF9-B9AE-FAA2ED87CC6E}">
      <dgm:prSet/>
      <dgm:spPr/>
      <dgm:t>
        <a:bodyPr/>
        <a:lstStyle/>
        <a:p>
          <a:endParaRPr lang="en-US"/>
        </a:p>
      </dgm:t>
    </dgm:pt>
    <dgm:pt modelId="{6A2E7D4A-A9F4-492D-8F79-0D7E2BDD96B4}" type="sibTrans" cxnId="{C7F10465-E2A0-4EF9-B9AE-FAA2ED87CC6E}">
      <dgm:prSet/>
      <dgm:spPr/>
      <dgm:t>
        <a:bodyPr/>
        <a:lstStyle/>
        <a:p>
          <a:endParaRPr lang="en-US"/>
        </a:p>
      </dgm:t>
    </dgm:pt>
    <dgm:pt modelId="{8E6819B0-3E6B-4BF7-862C-90651A005901}">
      <dgm:prSet/>
      <dgm:spPr/>
      <dgm:t>
        <a:bodyPr/>
        <a:lstStyle/>
        <a:p>
          <a:r>
            <a:rPr kumimoji="1" lang="ja-JP"/>
            <a:t>与えられた計算時間内で最も良いパフォーマンスを発揮したい</a:t>
          </a:r>
          <a:endParaRPr lang="en-US"/>
        </a:p>
      </dgm:t>
    </dgm:pt>
    <dgm:pt modelId="{C5E2F3BA-971D-4777-94BF-17FF5920EA47}" type="parTrans" cxnId="{3778D787-F341-421B-8B32-D2D3549DDFFB}">
      <dgm:prSet/>
      <dgm:spPr/>
      <dgm:t>
        <a:bodyPr/>
        <a:lstStyle/>
        <a:p>
          <a:endParaRPr lang="en-US"/>
        </a:p>
      </dgm:t>
    </dgm:pt>
    <dgm:pt modelId="{33591249-2027-48E0-A1E7-C9A779D7B4CF}" type="sibTrans" cxnId="{3778D787-F341-421B-8B32-D2D3549DDFFB}">
      <dgm:prSet/>
      <dgm:spPr/>
      <dgm:t>
        <a:bodyPr/>
        <a:lstStyle/>
        <a:p>
          <a:endParaRPr lang="en-US"/>
        </a:p>
      </dgm:t>
    </dgm:pt>
    <dgm:pt modelId="{AB34A1C3-0A2C-479E-B3A3-EC2AD6D45AD3}" type="pres">
      <dgm:prSet presAssocID="{9B67671D-D2FA-4339-A479-721ACD90DC93}" presName="root" presStyleCnt="0">
        <dgm:presLayoutVars>
          <dgm:dir/>
          <dgm:resizeHandles val="exact"/>
        </dgm:presLayoutVars>
      </dgm:prSet>
      <dgm:spPr/>
    </dgm:pt>
    <dgm:pt modelId="{DC807C51-EC50-43EB-AA89-C29E008BE9DA}" type="pres">
      <dgm:prSet presAssocID="{FFFA8FB0-C2ED-4414-8071-46F1E0E3C09A}" presName="compNode" presStyleCnt="0"/>
      <dgm:spPr/>
    </dgm:pt>
    <dgm:pt modelId="{3456E283-79B4-443B-B1A0-5B14048C7F0E}" type="pres">
      <dgm:prSet presAssocID="{FFFA8FB0-C2ED-4414-8071-46F1E0E3C0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ラベル"/>
        </a:ext>
      </dgm:extLst>
    </dgm:pt>
    <dgm:pt modelId="{0D0A38AB-2CFB-4142-BB02-44950F13772B}" type="pres">
      <dgm:prSet presAssocID="{FFFA8FB0-C2ED-4414-8071-46F1E0E3C09A}" presName="spaceRect" presStyleCnt="0"/>
      <dgm:spPr/>
    </dgm:pt>
    <dgm:pt modelId="{C0637327-F013-4C28-AA58-233EC6C9BDF2}" type="pres">
      <dgm:prSet presAssocID="{FFFA8FB0-C2ED-4414-8071-46F1E0E3C09A}" presName="textRect" presStyleLbl="revTx" presStyleIdx="0" presStyleCnt="2">
        <dgm:presLayoutVars>
          <dgm:chMax val="1"/>
          <dgm:chPref val="1"/>
        </dgm:presLayoutVars>
      </dgm:prSet>
      <dgm:spPr/>
    </dgm:pt>
    <dgm:pt modelId="{C8C0B81A-4ADF-48CA-811D-E294AF018E87}" type="pres">
      <dgm:prSet presAssocID="{6A2E7D4A-A9F4-492D-8F79-0D7E2BDD96B4}" presName="sibTrans" presStyleCnt="0"/>
      <dgm:spPr/>
    </dgm:pt>
    <dgm:pt modelId="{95ABCA19-DB51-42E6-A61D-609D3B0D0D74}" type="pres">
      <dgm:prSet presAssocID="{8E6819B0-3E6B-4BF7-862C-90651A005901}" presName="compNode" presStyleCnt="0"/>
      <dgm:spPr/>
    </dgm:pt>
    <dgm:pt modelId="{17989109-F9A0-40B5-95B5-4D9E795DB9CC}" type="pres">
      <dgm:prSet presAssocID="{8E6819B0-3E6B-4BF7-862C-90651A0059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計算機"/>
        </a:ext>
      </dgm:extLst>
    </dgm:pt>
    <dgm:pt modelId="{1BFD7718-50EB-4FBD-A952-6F3A26FB0535}" type="pres">
      <dgm:prSet presAssocID="{8E6819B0-3E6B-4BF7-862C-90651A005901}" presName="spaceRect" presStyleCnt="0"/>
      <dgm:spPr/>
    </dgm:pt>
    <dgm:pt modelId="{34008342-0371-4ED6-B892-F207661C7AB1}" type="pres">
      <dgm:prSet presAssocID="{8E6819B0-3E6B-4BF7-862C-90651A0059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8DC127-B4A1-499B-8E73-A4DBB8E083AF}" type="presOf" srcId="{8E6819B0-3E6B-4BF7-862C-90651A005901}" destId="{34008342-0371-4ED6-B892-F207661C7AB1}" srcOrd="0" destOrd="0" presId="urn:microsoft.com/office/officeart/2018/2/layout/IconLabelList"/>
    <dgm:cxn modelId="{4DD9642C-C3E9-4825-BB83-9C9D78E2EC0F}" type="presOf" srcId="{9B67671D-D2FA-4339-A479-721ACD90DC93}" destId="{AB34A1C3-0A2C-479E-B3A3-EC2AD6D45AD3}" srcOrd="0" destOrd="0" presId="urn:microsoft.com/office/officeart/2018/2/layout/IconLabelList"/>
    <dgm:cxn modelId="{C7F10465-E2A0-4EF9-B9AE-FAA2ED87CC6E}" srcId="{9B67671D-D2FA-4339-A479-721ACD90DC93}" destId="{FFFA8FB0-C2ED-4414-8071-46F1E0E3C09A}" srcOrd="0" destOrd="0" parTransId="{4616DAA4-0CAB-4D52-84F8-F94BE8035EAD}" sibTransId="{6A2E7D4A-A9F4-492D-8F79-0D7E2BDD96B4}"/>
    <dgm:cxn modelId="{1CA6DD78-C340-45A5-A0F1-DE10870CB2F9}" type="presOf" srcId="{FFFA8FB0-C2ED-4414-8071-46F1E0E3C09A}" destId="{C0637327-F013-4C28-AA58-233EC6C9BDF2}" srcOrd="0" destOrd="0" presId="urn:microsoft.com/office/officeart/2018/2/layout/IconLabelList"/>
    <dgm:cxn modelId="{3778D787-F341-421B-8B32-D2D3549DDFFB}" srcId="{9B67671D-D2FA-4339-A479-721ACD90DC93}" destId="{8E6819B0-3E6B-4BF7-862C-90651A005901}" srcOrd="1" destOrd="0" parTransId="{C5E2F3BA-971D-4777-94BF-17FF5920EA47}" sibTransId="{33591249-2027-48E0-A1E7-C9A779D7B4CF}"/>
    <dgm:cxn modelId="{02FCA97A-2A3A-4E60-A8F1-2EB67A2D848A}" type="presParOf" srcId="{AB34A1C3-0A2C-479E-B3A3-EC2AD6D45AD3}" destId="{DC807C51-EC50-43EB-AA89-C29E008BE9DA}" srcOrd="0" destOrd="0" presId="urn:microsoft.com/office/officeart/2018/2/layout/IconLabelList"/>
    <dgm:cxn modelId="{9346705E-EB32-43F9-AA02-4704C87CC4B7}" type="presParOf" srcId="{DC807C51-EC50-43EB-AA89-C29E008BE9DA}" destId="{3456E283-79B4-443B-B1A0-5B14048C7F0E}" srcOrd="0" destOrd="0" presId="urn:microsoft.com/office/officeart/2018/2/layout/IconLabelList"/>
    <dgm:cxn modelId="{3E8FBE79-6B79-4DCC-96D2-574EC7351A31}" type="presParOf" srcId="{DC807C51-EC50-43EB-AA89-C29E008BE9DA}" destId="{0D0A38AB-2CFB-4142-BB02-44950F13772B}" srcOrd="1" destOrd="0" presId="urn:microsoft.com/office/officeart/2018/2/layout/IconLabelList"/>
    <dgm:cxn modelId="{B2E10071-C44B-44EC-8E58-2B34449215C1}" type="presParOf" srcId="{DC807C51-EC50-43EB-AA89-C29E008BE9DA}" destId="{C0637327-F013-4C28-AA58-233EC6C9BDF2}" srcOrd="2" destOrd="0" presId="urn:microsoft.com/office/officeart/2018/2/layout/IconLabelList"/>
    <dgm:cxn modelId="{1319E97A-AA1E-453E-8BF8-CE28F589F311}" type="presParOf" srcId="{AB34A1C3-0A2C-479E-B3A3-EC2AD6D45AD3}" destId="{C8C0B81A-4ADF-48CA-811D-E294AF018E87}" srcOrd="1" destOrd="0" presId="urn:microsoft.com/office/officeart/2018/2/layout/IconLabelList"/>
    <dgm:cxn modelId="{190351B8-61BE-476E-BC36-7E69B788806D}" type="presParOf" srcId="{AB34A1C3-0A2C-479E-B3A3-EC2AD6D45AD3}" destId="{95ABCA19-DB51-42E6-A61D-609D3B0D0D74}" srcOrd="2" destOrd="0" presId="urn:microsoft.com/office/officeart/2018/2/layout/IconLabelList"/>
    <dgm:cxn modelId="{791D7815-6F60-4794-9959-778B4D79E286}" type="presParOf" srcId="{95ABCA19-DB51-42E6-A61D-609D3B0D0D74}" destId="{17989109-F9A0-40B5-95B5-4D9E795DB9CC}" srcOrd="0" destOrd="0" presId="urn:microsoft.com/office/officeart/2018/2/layout/IconLabelList"/>
    <dgm:cxn modelId="{0E220E16-0BF4-49F4-AE54-7B354EBB7776}" type="presParOf" srcId="{95ABCA19-DB51-42E6-A61D-609D3B0D0D74}" destId="{1BFD7718-50EB-4FBD-A952-6F3A26FB0535}" srcOrd="1" destOrd="0" presId="urn:microsoft.com/office/officeart/2018/2/layout/IconLabelList"/>
    <dgm:cxn modelId="{124CE8A7-2A68-4F5D-88FF-613F03FF11AD}" type="presParOf" srcId="{95ABCA19-DB51-42E6-A61D-609D3B0D0D74}" destId="{34008342-0371-4ED6-B892-F207661C7A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6E283-79B4-443B-B1A0-5B14048C7F0E}">
      <dsp:nvSpPr>
        <dsp:cNvPr id="0" name=""/>
        <dsp:cNvSpPr/>
      </dsp:nvSpPr>
      <dsp:spPr>
        <a:xfrm>
          <a:off x="1189033" y="182149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37327-F013-4C28-AA58-233EC6C9BDF2}">
      <dsp:nvSpPr>
        <dsp:cNvPr id="0" name=""/>
        <dsp:cNvSpPr/>
      </dsp:nvSpPr>
      <dsp:spPr>
        <a:xfrm>
          <a:off x="44346" y="251313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少ないラベルデータでは通常の教師あり学習は難しい</a:t>
          </a:r>
          <a:endParaRPr lang="en-US" sz="2300" kern="1200"/>
        </a:p>
      </dsp:txBody>
      <dsp:txXfrm>
        <a:off x="44346" y="2513135"/>
        <a:ext cx="4162500" cy="720000"/>
      </dsp:txXfrm>
    </dsp:sp>
    <dsp:sp modelId="{17989109-F9A0-40B5-95B5-4D9E795DB9CC}">
      <dsp:nvSpPr>
        <dsp:cNvPr id="0" name=""/>
        <dsp:cNvSpPr/>
      </dsp:nvSpPr>
      <dsp:spPr>
        <a:xfrm>
          <a:off x="6079971" y="182149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8342-0371-4ED6-B892-F207661C7AB1}">
      <dsp:nvSpPr>
        <dsp:cNvPr id="0" name=""/>
        <dsp:cNvSpPr/>
      </dsp:nvSpPr>
      <dsp:spPr>
        <a:xfrm>
          <a:off x="4935283" y="251313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与えられた計算時間内で最も良いパフォーマンスを発揮したい</a:t>
          </a:r>
          <a:endParaRPr lang="en-US" sz="2300" kern="1200"/>
        </a:p>
      </dsp:txBody>
      <dsp:txXfrm>
        <a:off x="4935283" y="2513135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5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D632E-7A30-5EF6-DFB6-2C007F12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9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5BE4AD-83D4-A81D-3D21-C299E176F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kumimoji="1" lang="ja-JP" altLang="en-US"/>
              <a:t>私の研究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AF3ED-5D81-A9D8-6232-67DD722F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r>
              <a:rPr kumimoji="1" lang="ja-JP" altLang="en-US"/>
              <a:t>これは自分のためのスライドです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83408-1B05-636E-455B-D26704EB5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6672-B544-57A9-807F-817EA45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3737"/>
            <a:ext cx="9715499" cy="887545"/>
          </a:xfrm>
        </p:spPr>
        <p:txBody>
          <a:bodyPr anchor="t">
            <a:normAutofit/>
          </a:bodyPr>
          <a:lstStyle/>
          <a:p>
            <a:r>
              <a:rPr kumimoji="1" lang="ja-JP" altLang="en-US"/>
              <a:t>少ラベルデータ＋限られた時間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3995" y="53115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8E8B6DF-4E69-3CFF-D43A-538D9F07C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677592"/>
              </p:ext>
            </p:extLst>
          </p:nvPr>
        </p:nvGraphicFramePr>
        <p:xfrm>
          <a:off x="1525870" y="1078173"/>
          <a:ext cx="9142130" cy="341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3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E5EBFC-9A03-072F-3215-5EDCF2B1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2" y="2285999"/>
            <a:ext cx="3936275" cy="1376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/>
              <a:t>ラベルなし</a:t>
            </a:r>
            <a:br>
              <a:rPr kumimoji="1" lang="en-US" altLang="ja-JP"/>
            </a:br>
            <a:r>
              <a:rPr kumimoji="1" lang="ja-JP" altLang="en-US"/>
              <a:t>データの活用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95BB3-3BB8-1BB2-6885-16825E5F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4249360"/>
            <a:ext cx="3048000" cy="877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ja-JP" altLang="en-US" sz="1500"/>
              <a:t>自己教師あり学習はラベルのない大量のデータを活用することができる</a:t>
            </a:r>
            <a:endParaRPr kumimoji="1" lang="en-US" altLang="ja-JP" sz="1500" dirty="0"/>
          </a:p>
        </p:txBody>
      </p:sp>
      <p:pic>
        <p:nvPicPr>
          <p:cNvPr id="5" name="Picture 4" descr="抽象的なぼやけた公共の図書館と本棚">
            <a:extLst>
              <a:ext uri="{FF2B5EF4-FFF2-40B4-BE49-F238E27FC236}">
                <a16:creationId xmlns:a16="http://schemas.microsoft.com/office/drawing/2014/main" id="{A7C240D4-9D92-5BE0-712B-935FC46D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549" r="31117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D483D6-1308-E080-9383-6723BC5E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Simsiam</a:t>
            </a:r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F3D3E-0DE1-F7F6-0DFC-EBB49378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kumimoji="1" lang="ja-JP" altLang="en-US"/>
              <a:t>限られたメモリで対照学習を実現</a:t>
            </a:r>
            <a:endParaRPr kumimoji="1" lang="en-US" altLang="ja-JP" dirty="0"/>
          </a:p>
          <a:p>
            <a:r>
              <a:rPr kumimoji="1" lang="ja-JP" altLang="en-US"/>
              <a:t>誰でも活用できる良い方法</a:t>
            </a:r>
          </a:p>
        </p:txBody>
      </p:sp>
      <p:pic>
        <p:nvPicPr>
          <p:cNvPr id="5" name="Picture 4" descr="背景が黄色の電球と、スケッチで書かれた光線とコード">
            <a:extLst>
              <a:ext uri="{FF2B5EF4-FFF2-40B4-BE49-F238E27FC236}">
                <a16:creationId xmlns:a16="http://schemas.microsoft.com/office/drawing/2014/main" id="{77EAB06A-5049-61C4-DF47-9043A6641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FFC75-ED06-EF90-4AC7-C1B749D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1"/>
            <a:ext cx="3810000" cy="21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/>
              <a:t>Simsiam</a:t>
            </a:r>
            <a:r>
              <a:rPr kumimoji="1" lang="ja-JP" altLang="en-US"/>
              <a:t>の構造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3CA62F0D-E420-7353-074D-B2F0C37F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2814" y="1957425"/>
            <a:ext cx="4145281" cy="29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423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76</Words>
  <Application>Microsoft Macintosh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AfterglowVTI</vt:lpstr>
      <vt:lpstr>私の研究</vt:lpstr>
      <vt:lpstr>少ラベルデータ＋限られた時間</vt:lpstr>
      <vt:lpstr>ラベルなし データの活用</vt:lpstr>
      <vt:lpstr>Simsiam</vt:lpstr>
      <vt:lpstr>Simsiamの構造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私の研究</dc:title>
  <dc:creator>原田　優輝</dc:creator>
  <cp:lastModifiedBy>原田　優輝</cp:lastModifiedBy>
  <cp:revision>4</cp:revision>
  <dcterms:created xsi:type="dcterms:W3CDTF">2023-08-03T05:54:26Z</dcterms:created>
  <dcterms:modified xsi:type="dcterms:W3CDTF">2023-08-03T11:17:12Z</dcterms:modified>
</cp:coreProperties>
</file>