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3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494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6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6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0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0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3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 Carousel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Development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805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The goal of this project was to develop an engaging and interactive Product Carousel using React.js. The carousel serves as a visually appealing way to showcase multiple products, each with a title, description, and image.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Features include: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Smooth animations for transitions between products.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Intuitive navigation via buttons and clickable product titles.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Dynamic styling to highlight the active product.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/>
              <a:t>Responsive design to enhance user experience across devices.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805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Utilized React.js functional components with the `</a:t>
            </a:r>
            <a:r>
              <a:rPr dirty="0" err="1"/>
              <a:t>useState</a:t>
            </a:r>
            <a:r>
              <a:rPr dirty="0"/>
              <a:t>` hook.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Created a list of products with titles, descriptions, and images.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Implemented `fade-in` and `fade-out` animations using CSS.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Navigation buttons allow users to cycle through products interactively.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Active product indicator changes dynamically based on user interaction.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and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805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CSS used for layout, styling, and transitions.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`fade-in` and `fade-out` animations applied to images and descriptions.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List items highlight the active product using opacity and scaling effects.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Buttons styled for a polished user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805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Challenge: </a:t>
            </a:r>
            <a:endParaRPr lang="en-IN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dirty="0"/>
              <a:t>Ensuring smooth animations during transitions.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Solution: </a:t>
            </a:r>
            <a:endParaRPr lang="en-IN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dirty="0"/>
              <a:t>Used `setTimeout` to coordinate state changes and CSS animations.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Challenge: </a:t>
            </a:r>
            <a:endParaRPr lang="en-IN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dirty="0"/>
              <a:t>Highlighting the active product dynamically.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Solution: </a:t>
            </a:r>
            <a:endParaRPr lang="en-IN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dirty="0"/>
              <a:t>Applied conditional styling based on the active index.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2925"/>
            <a:ext cx="9144000" cy="48050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The carousel functions as expected, providing a seamless user experience.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Users can interact with products using navigation buttons or by clicking on titles.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dirty="0"/>
              <a:t>Visual and functional design achieves project goals.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273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Product Carousel Project</vt:lpstr>
      <vt:lpstr>Project Objective</vt:lpstr>
      <vt:lpstr>Technical Details</vt:lpstr>
      <vt:lpstr>CSS and Animation</vt:lpstr>
      <vt:lpstr>Challenges and Solutions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Yugant Nikumbh</cp:lastModifiedBy>
  <cp:revision>2</cp:revision>
  <dcterms:created xsi:type="dcterms:W3CDTF">2013-01-27T09:14:16Z</dcterms:created>
  <dcterms:modified xsi:type="dcterms:W3CDTF">2025-01-24T18:15:21Z</dcterms:modified>
  <cp:category/>
</cp:coreProperties>
</file>