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8" r:id="rId3"/>
    <p:sldId id="287" r:id="rId4"/>
    <p:sldId id="293" r:id="rId5"/>
    <p:sldId id="285" r:id="rId6"/>
    <p:sldId id="284" r:id="rId7"/>
    <p:sldId id="289" r:id="rId8"/>
    <p:sldId id="286" r:id="rId9"/>
    <p:sldId id="282" r:id="rId10"/>
    <p:sldId id="288" r:id="rId11"/>
    <p:sldId id="268" r:id="rId12"/>
    <p:sldId id="269" r:id="rId13"/>
    <p:sldId id="291" r:id="rId14"/>
    <p:sldId id="292" r:id="rId15"/>
    <p:sldId id="281" r:id="rId16"/>
    <p:sldId id="259"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AFAFA"/>
    <a:srgbClr val="FF54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7"/>
    <p:restoredTop sz="94296"/>
  </p:normalViewPr>
  <p:slideViewPr>
    <p:cSldViewPr snapToGrid="0" snapToObjects="1">
      <p:cViewPr>
        <p:scale>
          <a:sx n="92" d="100"/>
          <a:sy n="92" d="100"/>
        </p:scale>
        <p:origin x="512" y="696"/>
      </p:cViewPr>
      <p:guideLst/>
    </p:cSldViewPr>
  </p:slideViewPr>
  <p:notesTextViewPr>
    <p:cViewPr>
      <p:scale>
        <a:sx n="20" d="100"/>
        <a:sy n="20" d="100"/>
      </p:scale>
      <p:origin x="0" y="0"/>
    </p:cViewPr>
  </p:notesTextViewPr>
  <p:notesViewPr>
    <p:cSldViewPr snapToGrid="0" snapToObjects="1">
      <p:cViewPr varScale="1">
        <p:scale>
          <a:sx n="80" d="100"/>
          <a:sy n="80" d="100"/>
        </p:scale>
        <p:origin x="340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DEEA3F6-5119-344E-975A-012FD980B7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2A5DE24-BC7C-6341-8303-7DC9E397CF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96F774-D115-AA49-AF12-86E248EBDE04}" type="datetimeFigureOut">
              <a:rPr kumimoji="1" lang="ja-JP" altLang="en-US" smtClean="0"/>
              <a:t>2022/2/17</a:t>
            </a:fld>
            <a:endParaRPr kumimoji="1" lang="ja-JP" altLang="en-US"/>
          </a:p>
        </p:txBody>
      </p:sp>
      <p:sp>
        <p:nvSpPr>
          <p:cNvPr id="4" name="フッター プレースホルダー 3">
            <a:extLst>
              <a:ext uri="{FF2B5EF4-FFF2-40B4-BE49-F238E27FC236}">
                <a16:creationId xmlns:a16="http://schemas.microsoft.com/office/drawing/2014/main" id="{6502E37D-9FE8-5B44-98A8-407888152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2A1A9E4-4305-FF4B-A5DD-E6CA1136F8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09C0A0-20EF-8940-B451-331771C7EAFE}" type="slidenum">
              <a:rPr kumimoji="1" lang="ja-JP" altLang="en-US" smtClean="0"/>
              <a:t>‹#›</a:t>
            </a:fld>
            <a:endParaRPr kumimoji="1" lang="ja-JP" altLang="en-US"/>
          </a:p>
        </p:txBody>
      </p:sp>
    </p:spTree>
    <p:extLst>
      <p:ext uri="{BB962C8B-B14F-4D97-AF65-F5344CB8AC3E}">
        <p14:creationId xmlns:p14="http://schemas.microsoft.com/office/powerpoint/2010/main" val="840494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8FCDD-364D-4647-81F4-D9459B84F9CB}" type="datetimeFigureOut">
              <a:rPr kumimoji="1" lang="ja-JP" altLang="en-US" smtClean="0"/>
              <a:t>2022/2/17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8FA8D-19F0-D24F-8954-CC9126B780E6}" type="slidenum">
              <a:rPr kumimoji="1" lang="ja-JP" altLang="en-US" smtClean="0"/>
              <a:t>‹#›</a:t>
            </a:fld>
            <a:endParaRPr kumimoji="1" lang="ja-JP" altLang="en-US"/>
          </a:p>
        </p:txBody>
      </p:sp>
    </p:spTree>
    <p:extLst>
      <p:ext uri="{BB962C8B-B14F-4D97-AF65-F5344CB8AC3E}">
        <p14:creationId xmlns:p14="http://schemas.microsoft.com/office/powerpoint/2010/main" val="27850814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5</a:t>
            </a:fld>
            <a:endParaRPr kumimoji="1" lang="ja-JP" altLang="en-US"/>
          </a:p>
        </p:txBody>
      </p:sp>
    </p:spTree>
    <p:extLst>
      <p:ext uri="{BB962C8B-B14F-4D97-AF65-F5344CB8AC3E}">
        <p14:creationId xmlns:p14="http://schemas.microsoft.com/office/powerpoint/2010/main" val="388223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6</a:t>
            </a:fld>
            <a:endParaRPr kumimoji="1" lang="ja-JP" altLang="en-US"/>
          </a:p>
        </p:txBody>
      </p:sp>
    </p:spTree>
    <p:extLst>
      <p:ext uri="{BB962C8B-B14F-4D97-AF65-F5344CB8AC3E}">
        <p14:creationId xmlns:p14="http://schemas.microsoft.com/office/powerpoint/2010/main" val="415940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7</a:t>
            </a:fld>
            <a:endParaRPr kumimoji="1" lang="ja-JP" altLang="en-US"/>
          </a:p>
        </p:txBody>
      </p:sp>
    </p:spTree>
    <p:extLst>
      <p:ext uri="{BB962C8B-B14F-4D97-AF65-F5344CB8AC3E}">
        <p14:creationId xmlns:p14="http://schemas.microsoft.com/office/powerpoint/2010/main" val="412216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9</a:t>
            </a:fld>
            <a:endParaRPr kumimoji="1" lang="ja-JP" altLang="en-US"/>
          </a:p>
        </p:txBody>
      </p:sp>
    </p:spTree>
    <p:extLst>
      <p:ext uri="{BB962C8B-B14F-4D97-AF65-F5344CB8AC3E}">
        <p14:creationId xmlns:p14="http://schemas.microsoft.com/office/powerpoint/2010/main" val="326014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11</a:t>
            </a:fld>
            <a:endParaRPr kumimoji="1" lang="ja-JP" altLang="en-US"/>
          </a:p>
        </p:txBody>
      </p:sp>
    </p:spTree>
    <p:extLst>
      <p:ext uri="{BB962C8B-B14F-4D97-AF65-F5344CB8AC3E}">
        <p14:creationId xmlns:p14="http://schemas.microsoft.com/office/powerpoint/2010/main" val="224438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12</a:t>
            </a:fld>
            <a:endParaRPr kumimoji="1" lang="ja-JP" altLang="en-US"/>
          </a:p>
        </p:txBody>
      </p:sp>
    </p:spTree>
    <p:extLst>
      <p:ext uri="{BB962C8B-B14F-4D97-AF65-F5344CB8AC3E}">
        <p14:creationId xmlns:p14="http://schemas.microsoft.com/office/powerpoint/2010/main" val="442232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13</a:t>
            </a:fld>
            <a:endParaRPr kumimoji="1" lang="ja-JP" altLang="en-US"/>
          </a:p>
        </p:txBody>
      </p:sp>
    </p:spTree>
    <p:extLst>
      <p:ext uri="{BB962C8B-B14F-4D97-AF65-F5344CB8AC3E}">
        <p14:creationId xmlns:p14="http://schemas.microsoft.com/office/powerpoint/2010/main" val="384986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14</a:t>
            </a:fld>
            <a:endParaRPr kumimoji="1" lang="ja-JP" altLang="en-US"/>
          </a:p>
        </p:txBody>
      </p:sp>
    </p:spTree>
    <p:extLst>
      <p:ext uri="{BB962C8B-B14F-4D97-AF65-F5344CB8AC3E}">
        <p14:creationId xmlns:p14="http://schemas.microsoft.com/office/powerpoint/2010/main" val="349064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16</a:t>
            </a:fld>
            <a:endParaRPr kumimoji="1" lang="ja-JP" altLang="en-US"/>
          </a:p>
        </p:txBody>
      </p:sp>
    </p:spTree>
    <p:extLst>
      <p:ext uri="{BB962C8B-B14F-4D97-AF65-F5344CB8AC3E}">
        <p14:creationId xmlns:p14="http://schemas.microsoft.com/office/powerpoint/2010/main" val="266481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FE610-5EE1-EC44-A830-D7624DD6CB4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F26F52-B8B6-D44D-AE67-76E74E500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5E5823A-BE0E-8049-BC8B-8736B1AB029E}"/>
              </a:ext>
            </a:extLst>
          </p:cNvPr>
          <p:cNvSpPr>
            <a:spLocks noGrp="1"/>
          </p:cNvSpPr>
          <p:nvPr>
            <p:ph type="dt" sz="half" idx="10"/>
          </p:nvPr>
        </p:nvSpPr>
        <p:spPr/>
        <p:txBody>
          <a:bodyPr/>
          <a:lstStyle/>
          <a:p>
            <a:fld id="{3C8D9D3B-6EDC-8245-9DE5-947CEFB04E96}" type="datetime1">
              <a:rPr kumimoji="1" lang="ja-JP" altLang="en-US" smtClean="0"/>
              <a:t>2022/2/17</a:t>
            </a:fld>
            <a:endParaRPr kumimoji="1" lang="ja-JP" altLang="en-US"/>
          </a:p>
        </p:txBody>
      </p:sp>
      <p:sp>
        <p:nvSpPr>
          <p:cNvPr id="5" name="フッター プレースホルダー 4">
            <a:extLst>
              <a:ext uri="{FF2B5EF4-FFF2-40B4-BE49-F238E27FC236}">
                <a16:creationId xmlns:a16="http://schemas.microsoft.com/office/drawing/2014/main" id="{5E92CF9B-2A16-4344-8D63-4520417844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14F483-5E1A-B446-B382-35D9CEEFBEEA}"/>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425444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39BD66-199A-C04B-BFCA-405AD750F1C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32EBCAD-41A8-CE41-AE5C-8D37E65E901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2F1B1D-4C1E-1446-84F4-E50C10C43CAF}"/>
              </a:ext>
            </a:extLst>
          </p:cNvPr>
          <p:cNvSpPr>
            <a:spLocks noGrp="1"/>
          </p:cNvSpPr>
          <p:nvPr>
            <p:ph type="dt" sz="half" idx="10"/>
          </p:nvPr>
        </p:nvSpPr>
        <p:spPr/>
        <p:txBody>
          <a:bodyPr/>
          <a:lstStyle/>
          <a:p>
            <a:fld id="{FDE57619-B6E9-8B42-BBA8-2DEF1B96E273}" type="datetime1">
              <a:rPr kumimoji="1" lang="ja-JP" altLang="en-US" smtClean="0"/>
              <a:t>2022/2/17</a:t>
            </a:fld>
            <a:endParaRPr kumimoji="1" lang="ja-JP" altLang="en-US"/>
          </a:p>
        </p:txBody>
      </p:sp>
      <p:sp>
        <p:nvSpPr>
          <p:cNvPr id="5" name="フッター プレースホルダー 4">
            <a:extLst>
              <a:ext uri="{FF2B5EF4-FFF2-40B4-BE49-F238E27FC236}">
                <a16:creationId xmlns:a16="http://schemas.microsoft.com/office/drawing/2014/main" id="{C3C396F5-7302-C140-82BC-509A6CB791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5E1B9C-8477-3941-9168-0AE7E7F9A60C}"/>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247599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F310A5-8E42-214D-B6E1-2AAACD41E4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8C59FE-BEE4-4D49-9D91-A575B3D53A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04527C-CED2-1344-8D8F-E115BECE7ACA}"/>
              </a:ext>
            </a:extLst>
          </p:cNvPr>
          <p:cNvSpPr>
            <a:spLocks noGrp="1"/>
          </p:cNvSpPr>
          <p:nvPr>
            <p:ph type="dt" sz="half" idx="10"/>
          </p:nvPr>
        </p:nvSpPr>
        <p:spPr/>
        <p:txBody>
          <a:bodyPr/>
          <a:lstStyle/>
          <a:p>
            <a:fld id="{14A9762B-7A2E-574B-8B71-0DEDBDD3F6EE}" type="datetime1">
              <a:rPr kumimoji="1" lang="ja-JP" altLang="en-US" smtClean="0"/>
              <a:t>2022/2/17</a:t>
            </a:fld>
            <a:endParaRPr kumimoji="1" lang="ja-JP" altLang="en-US"/>
          </a:p>
        </p:txBody>
      </p:sp>
      <p:sp>
        <p:nvSpPr>
          <p:cNvPr id="5" name="フッター プレースホルダー 4">
            <a:extLst>
              <a:ext uri="{FF2B5EF4-FFF2-40B4-BE49-F238E27FC236}">
                <a16:creationId xmlns:a16="http://schemas.microsoft.com/office/drawing/2014/main" id="{8A777108-BF93-EE43-8354-6CB2B00F90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728EC7-84DF-A341-9638-593F125D9A4D}"/>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183863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B6A9BEF-76F0-1942-822B-A5CCC20900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8" name="直線コネクタ 7">
            <a:extLst>
              <a:ext uri="{FF2B5EF4-FFF2-40B4-BE49-F238E27FC236}">
                <a16:creationId xmlns:a16="http://schemas.microsoft.com/office/drawing/2014/main" id="{AB2D83A0-3677-3647-A809-6E555A3BA26D}"/>
              </a:ext>
            </a:extLst>
          </p:cNvPr>
          <p:cNvCxnSpPr>
            <a:cxnSpLocks/>
          </p:cNvCxnSpPr>
          <p:nvPr userDrawn="1"/>
        </p:nvCxnSpPr>
        <p:spPr>
          <a:xfrm>
            <a:off x="0" y="1066800"/>
            <a:ext cx="12192000"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9" name="日付プレースホルダー 8">
            <a:extLst>
              <a:ext uri="{FF2B5EF4-FFF2-40B4-BE49-F238E27FC236}">
                <a16:creationId xmlns:a16="http://schemas.microsoft.com/office/drawing/2014/main" id="{3385D1D9-D6B6-A14A-B9DB-2E406EE78761}"/>
              </a:ext>
            </a:extLst>
          </p:cNvPr>
          <p:cNvSpPr>
            <a:spLocks noGrp="1"/>
          </p:cNvSpPr>
          <p:nvPr>
            <p:ph type="dt" sz="half" idx="10"/>
          </p:nvPr>
        </p:nvSpPr>
        <p:spPr/>
        <p:txBody>
          <a:bodyPr/>
          <a:lstStyle/>
          <a:p>
            <a:fld id="{24C365BC-2B36-C34B-AD53-122B281BE4E4}" type="datetime1">
              <a:rPr kumimoji="1" lang="ja-JP" altLang="en-US" smtClean="0"/>
              <a:t>2022/2/17</a:t>
            </a:fld>
            <a:endParaRPr kumimoji="1" lang="ja-JP" altLang="en-US"/>
          </a:p>
        </p:txBody>
      </p:sp>
      <p:sp>
        <p:nvSpPr>
          <p:cNvPr id="10" name="フッター プレースホルダー 9">
            <a:extLst>
              <a:ext uri="{FF2B5EF4-FFF2-40B4-BE49-F238E27FC236}">
                <a16:creationId xmlns:a16="http://schemas.microsoft.com/office/drawing/2014/main" id="{57270C99-91B2-2844-81A5-560B26F2E79D}"/>
              </a:ext>
            </a:extLst>
          </p:cNvPr>
          <p:cNvSpPr>
            <a:spLocks noGrp="1"/>
          </p:cNvSpPr>
          <p:nvPr>
            <p:ph type="ftr" sz="quarter" idx="11"/>
          </p:nvPr>
        </p:nvSpPr>
        <p:spPr/>
        <p:txBody>
          <a:bodyPr/>
          <a:lstStyle/>
          <a:p>
            <a:endParaRPr kumimoji="1" lang="ja-JP" altLang="en-US"/>
          </a:p>
        </p:txBody>
      </p:sp>
      <p:sp>
        <p:nvSpPr>
          <p:cNvPr id="11" name="スライド番号プレースホルダー 10">
            <a:extLst>
              <a:ext uri="{FF2B5EF4-FFF2-40B4-BE49-F238E27FC236}">
                <a16:creationId xmlns:a16="http://schemas.microsoft.com/office/drawing/2014/main" id="{EFCC0658-E61D-C648-BE63-740E55CAEE11}"/>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
        <p:nvSpPr>
          <p:cNvPr id="12" name="タイトル 11">
            <a:extLst>
              <a:ext uri="{FF2B5EF4-FFF2-40B4-BE49-F238E27FC236}">
                <a16:creationId xmlns:a16="http://schemas.microsoft.com/office/drawing/2014/main" id="{BB6A6242-1BCE-6649-9291-AE803F78C2B0}"/>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52058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9A825-AB8A-0449-8BFE-866F4F4047CC}"/>
              </a:ext>
            </a:extLst>
          </p:cNvPr>
          <p:cNvSpPr>
            <a:spLocks noGrp="1"/>
          </p:cNvSpPr>
          <p:nvPr>
            <p:ph type="title"/>
          </p:nvPr>
        </p:nvSpPr>
        <p:spPr>
          <a:xfrm>
            <a:off x="831850" y="1709738"/>
            <a:ext cx="10515600" cy="2852737"/>
          </a:xfrm>
        </p:spPr>
        <p:txBody>
          <a:bodyPr anchor="b"/>
          <a:lstStyle>
            <a:lvl1pPr>
              <a:defRPr sz="4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AC5898-97E6-4143-8FE2-1B9ADEB848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C9922D7-DF09-AB41-957D-98A92325483A}"/>
              </a:ext>
            </a:extLst>
          </p:cNvPr>
          <p:cNvSpPr>
            <a:spLocks noGrp="1"/>
          </p:cNvSpPr>
          <p:nvPr>
            <p:ph type="dt" sz="half" idx="10"/>
          </p:nvPr>
        </p:nvSpPr>
        <p:spPr/>
        <p:txBody>
          <a:bodyPr/>
          <a:lstStyle/>
          <a:p>
            <a:fld id="{C5B93D9D-3FCE-5544-B963-904952E5817B}" type="datetime1">
              <a:rPr kumimoji="1" lang="ja-JP" altLang="en-US" smtClean="0"/>
              <a:t>2022/2/17</a:t>
            </a:fld>
            <a:endParaRPr kumimoji="1" lang="ja-JP" altLang="en-US"/>
          </a:p>
        </p:txBody>
      </p:sp>
      <p:sp>
        <p:nvSpPr>
          <p:cNvPr id="5" name="フッター プレースホルダー 4">
            <a:extLst>
              <a:ext uri="{FF2B5EF4-FFF2-40B4-BE49-F238E27FC236}">
                <a16:creationId xmlns:a16="http://schemas.microsoft.com/office/drawing/2014/main" id="{6262CF18-73B7-D84C-BD92-AF39219A1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BBED1B-DE1F-AC48-A6AD-67B777A8455C}"/>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7993E3E0-477B-9A42-B9AB-D0F66DE97253}"/>
              </a:ext>
            </a:extLst>
          </p:cNvPr>
          <p:cNvCxnSpPr/>
          <p:nvPr userDrawn="1"/>
        </p:nvCxnSpPr>
        <p:spPr>
          <a:xfrm>
            <a:off x="838200" y="4589463"/>
            <a:ext cx="10515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020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095BE-607C-A14F-8818-2C20EBCAE4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CB68E0-F806-0F41-B378-60455FBF1B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D8D676-D294-C64F-BB49-AF2ECF72F8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2543AE6-615D-0547-8A5A-377A7DEFB620}"/>
              </a:ext>
            </a:extLst>
          </p:cNvPr>
          <p:cNvSpPr>
            <a:spLocks noGrp="1"/>
          </p:cNvSpPr>
          <p:nvPr>
            <p:ph type="dt" sz="half" idx="10"/>
          </p:nvPr>
        </p:nvSpPr>
        <p:spPr/>
        <p:txBody>
          <a:bodyPr/>
          <a:lstStyle/>
          <a:p>
            <a:fld id="{19B44F6C-F807-EC4B-8E86-A6DCFE1350D0}" type="datetime1">
              <a:rPr kumimoji="1" lang="ja-JP" altLang="en-US" smtClean="0"/>
              <a:t>2022/2/17</a:t>
            </a:fld>
            <a:endParaRPr kumimoji="1" lang="ja-JP" altLang="en-US"/>
          </a:p>
        </p:txBody>
      </p:sp>
      <p:sp>
        <p:nvSpPr>
          <p:cNvPr id="6" name="フッター プレースホルダー 5">
            <a:extLst>
              <a:ext uri="{FF2B5EF4-FFF2-40B4-BE49-F238E27FC236}">
                <a16:creationId xmlns:a16="http://schemas.microsoft.com/office/drawing/2014/main" id="{8723D164-D2F7-9541-9536-44814A8997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6563D6-9039-C446-B9FB-B6A00CF06FC9}"/>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12403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BB151-1CF8-0E4F-A9C2-11C285883B7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70401A-DDFD-CE4E-8B1F-D48231BA8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970E04D-D61C-EB4F-B2CC-62C6EF52E7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0D9085-F028-1743-A896-B451F5A68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26EFAF-4FD5-9440-851D-AD98457D06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91BC2CD-3900-4340-8031-35C9594966A7}"/>
              </a:ext>
            </a:extLst>
          </p:cNvPr>
          <p:cNvSpPr>
            <a:spLocks noGrp="1"/>
          </p:cNvSpPr>
          <p:nvPr>
            <p:ph type="dt" sz="half" idx="10"/>
          </p:nvPr>
        </p:nvSpPr>
        <p:spPr/>
        <p:txBody>
          <a:bodyPr/>
          <a:lstStyle/>
          <a:p>
            <a:fld id="{15ABCED2-350C-F248-A8D2-398AF9428997}" type="datetime1">
              <a:rPr kumimoji="1" lang="ja-JP" altLang="en-US" smtClean="0"/>
              <a:t>2022/2/17</a:t>
            </a:fld>
            <a:endParaRPr kumimoji="1" lang="ja-JP" altLang="en-US"/>
          </a:p>
        </p:txBody>
      </p:sp>
      <p:sp>
        <p:nvSpPr>
          <p:cNvPr id="8" name="フッター プレースホルダー 7">
            <a:extLst>
              <a:ext uri="{FF2B5EF4-FFF2-40B4-BE49-F238E27FC236}">
                <a16:creationId xmlns:a16="http://schemas.microsoft.com/office/drawing/2014/main" id="{B891AA4B-B42E-8345-BE2C-09B6C90C5A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E23CB3A-229C-E449-B6E1-CEAAFB2A65D7}"/>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109264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5E453-74EF-2949-AD7A-7320CA70A65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2035DEE-B018-AD45-80A2-61A3BBD183BB}"/>
              </a:ext>
            </a:extLst>
          </p:cNvPr>
          <p:cNvSpPr>
            <a:spLocks noGrp="1"/>
          </p:cNvSpPr>
          <p:nvPr>
            <p:ph type="dt" sz="half" idx="10"/>
          </p:nvPr>
        </p:nvSpPr>
        <p:spPr/>
        <p:txBody>
          <a:bodyPr/>
          <a:lstStyle/>
          <a:p>
            <a:fld id="{949AA852-9F53-634F-A71E-897F662C3777}" type="datetime1">
              <a:rPr kumimoji="1" lang="ja-JP" altLang="en-US" smtClean="0"/>
              <a:t>2022/2/17</a:t>
            </a:fld>
            <a:endParaRPr kumimoji="1" lang="ja-JP" altLang="en-US"/>
          </a:p>
        </p:txBody>
      </p:sp>
      <p:sp>
        <p:nvSpPr>
          <p:cNvPr id="4" name="フッター プレースホルダー 3">
            <a:extLst>
              <a:ext uri="{FF2B5EF4-FFF2-40B4-BE49-F238E27FC236}">
                <a16:creationId xmlns:a16="http://schemas.microsoft.com/office/drawing/2014/main" id="{D50A5BC6-60C0-5849-A48C-0CF1225720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BB07877-D008-2A43-A769-03DD88ACDF14}"/>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55234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DB58F65-3F27-3C49-B14D-42E938410734}"/>
              </a:ext>
            </a:extLst>
          </p:cNvPr>
          <p:cNvSpPr>
            <a:spLocks noGrp="1"/>
          </p:cNvSpPr>
          <p:nvPr>
            <p:ph type="dt" sz="half" idx="10"/>
          </p:nvPr>
        </p:nvSpPr>
        <p:spPr/>
        <p:txBody>
          <a:bodyPr/>
          <a:lstStyle/>
          <a:p>
            <a:fld id="{F6907BA9-7687-F94B-950B-100D44A5289E}" type="datetime1">
              <a:rPr kumimoji="1" lang="ja-JP" altLang="en-US" smtClean="0"/>
              <a:t>2022/2/17</a:t>
            </a:fld>
            <a:endParaRPr kumimoji="1" lang="ja-JP" altLang="en-US"/>
          </a:p>
        </p:txBody>
      </p:sp>
      <p:sp>
        <p:nvSpPr>
          <p:cNvPr id="3" name="フッター プレースホルダー 2">
            <a:extLst>
              <a:ext uri="{FF2B5EF4-FFF2-40B4-BE49-F238E27FC236}">
                <a16:creationId xmlns:a16="http://schemas.microsoft.com/office/drawing/2014/main" id="{BC595861-21D3-9C48-BDA6-75E7E0D5754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E400A1-C31E-FB41-9388-F3B0A17D98FB}"/>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249417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2F8F6-F1BA-0646-9431-4DEC6144E9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AE7598-91C5-094C-93EF-2BDE5166B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0487F8-D963-A041-9B91-7B947E7E6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110EEF-D9C8-FE4A-848B-359E84B51118}"/>
              </a:ext>
            </a:extLst>
          </p:cNvPr>
          <p:cNvSpPr>
            <a:spLocks noGrp="1"/>
          </p:cNvSpPr>
          <p:nvPr>
            <p:ph type="dt" sz="half" idx="10"/>
          </p:nvPr>
        </p:nvSpPr>
        <p:spPr/>
        <p:txBody>
          <a:bodyPr/>
          <a:lstStyle/>
          <a:p>
            <a:fld id="{4A16A0CA-EB01-0A41-81F3-C836F1309233}" type="datetime1">
              <a:rPr kumimoji="1" lang="ja-JP" altLang="en-US" smtClean="0"/>
              <a:t>2022/2/17</a:t>
            </a:fld>
            <a:endParaRPr kumimoji="1" lang="ja-JP" altLang="en-US"/>
          </a:p>
        </p:txBody>
      </p:sp>
      <p:sp>
        <p:nvSpPr>
          <p:cNvPr id="6" name="フッター プレースホルダー 5">
            <a:extLst>
              <a:ext uri="{FF2B5EF4-FFF2-40B4-BE49-F238E27FC236}">
                <a16:creationId xmlns:a16="http://schemas.microsoft.com/office/drawing/2014/main" id="{DFA5DDCC-FDE9-E848-A6CC-5BF2EB552C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BA4DDF-C766-8A46-8DDB-6D486A6A702E}"/>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348079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09E4E-20A4-EA4D-B228-F621419E54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64621A-383E-0440-BE65-1DA4880A2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272CA8-C5E3-0E4B-81C0-0A836469E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DE2F3E-205A-5C4A-B0A6-26CA5A97424F}"/>
              </a:ext>
            </a:extLst>
          </p:cNvPr>
          <p:cNvSpPr>
            <a:spLocks noGrp="1"/>
          </p:cNvSpPr>
          <p:nvPr>
            <p:ph type="dt" sz="half" idx="10"/>
          </p:nvPr>
        </p:nvSpPr>
        <p:spPr/>
        <p:txBody>
          <a:bodyPr/>
          <a:lstStyle/>
          <a:p>
            <a:fld id="{930B1A60-4346-FE42-B0FF-33021EBFFE6D}" type="datetime1">
              <a:rPr kumimoji="1" lang="ja-JP" altLang="en-US" smtClean="0"/>
              <a:t>2022/2/17</a:t>
            </a:fld>
            <a:endParaRPr kumimoji="1" lang="ja-JP" altLang="en-US"/>
          </a:p>
        </p:txBody>
      </p:sp>
      <p:sp>
        <p:nvSpPr>
          <p:cNvPr id="6" name="フッター プレースホルダー 5">
            <a:extLst>
              <a:ext uri="{FF2B5EF4-FFF2-40B4-BE49-F238E27FC236}">
                <a16:creationId xmlns:a16="http://schemas.microsoft.com/office/drawing/2014/main" id="{36F5D418-B33B-3548-BE01-E17B27097A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491483-8109-EA44-B932-5332AB9C1FE3}"/>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133719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B03783-5D20-1745-B08F-A85E1D12D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93C12F-BF81-6A47-82B0-00DA19701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CDDDA3-510C-8643-B4BC-E98DAC747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fld id="{97704543-F0CC-7E4C-A8B6-01672C3BA9AF}" type="datetime1">
              <a:rPr kumimoji="1" lang="ja-JP" altLang="en-US" smtClean="0"/>
              <a:t>2022/2/17</a:t>
            </a:fld>
            <a:endParaRPr kumimoji="1" lang="ja-JP" altLang="en-US"/>
          </a:p>
        </p:txBody>
      </p:sp>
      <p:sp>
        <p:nvSpPr>
          <p:cNvPr id="5" name="フッター プレースホルダー 4">
            <a:extLst>
              <a:ext uri="{FF2B5EF4-FFF2-40B4-BE49-F238E27FC236}">
                <a16:creationId xmlns:a16="http://schemas.microsoft.com/office/drawing/2014/main" id="{E349DF10-45C7-DF47-9931-56F596993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1F9BF16-B0D2-9746-8F7E-DE6537B47C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2838366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8CA0016-6763-FD4C-90F9-92504F867FF6}"/>
              </a:ext>
            </a:extLst>
          </p:cNvPr>
          <p:cNvSpPr>
            <a:spLocks noGrp="1"/>
          </p:cNvSpPr>
          <p:nvPr>
            <p:ph type="subTitle" idx="1"/>
          </p:nvPr>
        </p:nvSpPr>
        <p:spPr>
          <a:xfrm>
            <a:off x="7679813" y="4666226"/>
            <a:ext cx="5245100" cy="1577258"/>
          </a:xfrm>
        </p:spPr>
        <p:txBody>
          <a:bodyPr>
            <a:noAutofit/>
          </a:bodyPr>
          <a:lstStyle/>
          <a:p>
            <a:pPr algn="l"/>
            <a:r>
              <a:rPr kumimoji="1" lang="ja-JP" altLang="en-US" sz="2000"/>
              <a:t>東海大学</a:t>
            </a:r>
            <a:r>
              <a:rPr kumimoji="1" lang="en-US" altLang="ja-JP" sz="2000" dirty="0"/>
              <a:t> </a:t>
            </a:r>
            <a:r>
              <a:rPr kumimoji="1" lang="ja-JP" altLang="en-US" sz="2000"/>
              <a:t>工学部</a:t>
            </a:r>
            <a:r>
              <a:rPr kumimoji="1" lang="en-US" altLang="ja-JP" sz="2000" dirty="0"/>
              <a:t> </a:t>
            </a:r>
          </a:p>
          <a:p>
            <a:pPr algn="l"/>
            <a:r>
              <a:rPr kumimoji="1" lang="ja-JP" altLang="en-US" sz="2000"/>
              <a:t>航空宇宙学科</a:t>
            </a:r>
            <a:r>
              <a:rPr kumimoji="1" lang="en-US" altLang="ja-JP" sz="2000" dirty="0"/>
              <a:t> </a:t>
            </a:r>
            <a:r>
              <a:rPr kumimoji="1" lang="ja-JP" altLang="en-US" sz="2000"/>
              <a:t>航空宇宙学専攻</a:t>
            </a:r>
            <a:endParaRPr kumimoji="1" lang="en-US" altLang="ja-JP" sz="2000" dirty="0"/>
          </a:p>
          <a:p>
            <a:pPr algn="l"/>
            <a:r>
              <a:rPr kumimoji="1" lang="ja-JP" altLang="en-US" sz="2000"/>
              <a:t>福田研究室</a:t>
            </a:r>
            <a:r>
              <a:rPr kumimoji="1" lang="en-US" altLang="ja-JP" sz="2000" dirty="0"/>
              <a:t> </a:t>
            </a:r>
          </a:p>
          <a:p>
            <a:pPr algn="l"/>
            <a:r>
              <a:rPr kumimoji="1" lang="ja-JP" altLang="en-US" sz="2000"/>
              <a:t>兼松</a:t>
            </a:r>
            <a:r>
              <a:rPr kumimoji="1" lang="en-US" altLang="ja-JP" sz="2000" dirty="0"/>
              <a:t> </a:t>
            </a:r>
            <a:r>
              <a:rPr kumimoji="1" lang="ja-JP" altLang="en-US" sz="2000"/>
              <a:t>翼</a:t>
            </a:r>
            <a:r>
              <a:rPr kumimoji="1" lang="en-US" altLang="ja-JP" sz="2000" dirty="0"/>
              <a:t> (</a:t>
            </a:r>
            <a:r>
              <a:rPr lang="en-US" altLang="ja-JP" sz="2000" dirty="0"/>
              <a:t>6BEU4125)</a:t>
            </a:r>
            <a:endParaRPr kumimoji="1" lang="ja-JP" altLang="en-US" sz="2000"/>
          </a:p>
        </p:txBody>
      </p:sp>
      <p:sp>
        <p:nvSpPr>
          <p:cNvPr id="6" name="スライド番号プレースホルダー 5">
            <a:extLst>
              <a:ext uri="{FF2B5EF4-FFF2-40B4-BE49-F238E27FC236}">
                <a16:creationId xmlns:a16="http://schemas.microsoft.com/office/drawing/2014/main" id="{6E135DA0-5C1A-4544-8CE5-770BAD401D9C}"/>
              </a:ext>
            </a:extLst>
          </p:cNvPr>
          <p:cNvSpPr>
            <a:spLocks noGrp="1"/>
          </p:cNvSpPr>
          <p:nvPr>
            <p:ph type="sldNum" sz="quarter" idx="12"/>
          </p:nvPr>
        </p:nvSpPr>
        <p:spPr/>
        <p:txBody>
          <a:bodyPr/>
          <a:lstStyle/>
          <a:p>
            <a:fld id="{AE81C23F-C89D-DB45-BD91-23EF5086497B}" type="slidenum">
              <a:rPr kumimoji="1" lang="ja-JP" altLang="en-US" smtClean="0"/>
              <a:t>1</a:t>
            </a:fld>
            <a:endParaRPr kumimoji="1" lang="ja-JP" altLang="en-US"/>
          </a:p>
        </p:txBody>
      </p:sp>
      <p:sp>
        <p:nvSpPr>
          <p:cNvPr id="5" name="タイトル 1">
            <a:extLst>
              <a:ext uri="{FF2B5EF4-FFF2-40B4-BE49-F238E27FC236}">
                <a16:creationId xmlns:a16="http://schemas.microsoft.com/office/drawing/2014/main" id="{CABF4DA0-F3D2-B147-A66D-2D3F127CC42C}"/>
              </a:ext>
            </a:extLst>
          </p:cNvPr>
          <p:cNvSpPr>
            <a:spLocks noGrp="1"/>
          </p:cNvSpPr>
          <p:nvPr/>
        </p:nvSpPr>
        <p:spPr>
          <a:xfrm>
            <a:off x="1181100" y="2783024"/>
            <a:ext cx="9829800" cy="8855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kumimoji="1" lang="en-US" altLang="ja-JP" sz="4800" dirty="0"/>
              <a:t>FMM</a:t>
            </a:r>
            <a:r>
              <a:rPr kumimoji="1" lang="ja-JP" altLang="en-US" sz="4800"/>
              <a:t>への</a:t>
            </a:r>
            <a:r>
              <a:rPr kumimoji="1" lang="en-US" altLang="ja-JP" sz="4800" dirty="0"/>
              <a:t>Morton Order</a:t>
            </a:r>
            <a:r>
              <a:rPr kumimoji="1" lang="ja-JP" altLang="en-US" sz="4800"/>
              <a:t>の適用</a:t>
            </a:r>
          </a:p>
        </p:txBody>
      </p:sp>
    </p:spTree>
    <p:extLst>
      <p:ext uri="{BB962C8B-B14F-4D97-AF65-F5344CB8AC3E}">
        <p14:creationId xmlns:p14="http://schemas.microsoft.com/office/powerpoint/2010/main" val="248679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EF2C5-FCEC-9F45-8F51-DC3842AFDB3D}"/>
              </a:ext>
            </a:extLst>
          </p:cNvPr>
          <p:cNvSpPr>
            <a:spLocks noGrp="1"/>
          </p:cNvSpPr>
          <p:nvPr>
            <p:ph type="title"/>
          </p:nvPr>
        </p:nvSpPr>
        <p:spPr/>
        <p:txBody>
          <a:bodyPr/>
          <a:lstStyle/>
          <a:p>
            <a:r>
              <a:rPr lang="ja-JP" altLang="en-US"/>
              <a:t>各ステップにおけるノードへの参照手法</a:t>
            </a:r>
            <a:endParaRPr kumimoji="1" lang="ja-JP" altLang="en-US"/>
          </a:p>
        </p:txBody>
      </p:sp>
      <p:sp>
        <p:nvSpPr>
          <p:cNvPr id="4" name="スライド番号プレースホルダー 3">
            <a:extLst>
              <a:ext uri="{FF2B5EF4-FFF2-40B4-BE49-F238E27FC236}">
                <a16:creationId xmlns:a16="http://schemas.microsoft.com/office/drawing/2014/main" id="{CAB2287B-3EAC-E04A-8E11-5470B8718F3F}"/>
              </a:ext>
            </a:extLst>
          </p:cNvPr>
          <p:cNvSpPr>
            <a:spLocks noGrp="1"/>
          </p:cNvSpPr>
          <p:nvPr>
            <p:ph type="sldNum" sz="quarter" idx="12"/>
          </p:nvPr>
        </p:nvSpPr>
        <p:spPr/>
        <p:txBody>
          <a:bodyPr/>
          <a:lstStyle/>
          <a:p>
            <a:fld id="{AE81C23F-C89D-DB45-BD91-23EF5086497B}" type="slidenum">
              <a:rPr kumimoji="1" lang="ja-JP" altLang="en-US" smtClean="0"/>
              <a:t>10</a:t>
            </a:fld>
            <a:endParaRPr kumimoji="1" lang="ja-JP" altLang="en-US"/>
          </a:p>
        </p:txBody>
      </p:sp>
    </p:spTree>
    <p:extLst>
      <p:ext uri="{BB962C8B-B14F-4D97-AF65-F5344CB8AC3E}">
        <p14:creationId xmlns:p14="http://schemas.microsoft.com/office/powerpoint/2010/main" val="264634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058A3-546F-FD4B-889F-E98475E39F2F}"/>
              </a:ext>
            </a:extLst>
          </p:cNvPr>
          <p:cNvSpPr>
            <a:spLocks noGrp="1"/>
          </p:cNvSpPr>
          <p:nvPr>
            <p:ph type="title"/>
          </p:nvPr>
        </p:nvSpPr>
        <p:spPr>
          <a:xfrm>
            <a:off x="838200" y="374857"/>
            <a:ext cx="9002486" cy="1325563"/>
          </a:xfrm>
        </p:spPr>
        <p:txBody>
          <a:bodyPr>
            <a:noAutofit/>
          </a:bodyPr>
          <a:lstStyle/>
          <a:p>
            <a:r>
              <a:rPr lang="en-US" altLang="ja-JP" dirty="0"/>
              <a:t>S2M</a:t>
            </a:r>
            <a:r>
              <a:rPr lang="en-US" altLang="ja-JP" dirty="0">
                <a:ea typeface="Hiragino Maru Gothic Pro W4" panose="020F0400000000000000" pitchFamily="34" charset="-128"/>
              </a:rPr>
              <a:t> | FMM (2D)</a:t>
            </a:r>
            <a:br>
              <a:rPr lang="en-US" altLang="ja-JP" dirty="0">
                <a:ea typeface="Hiragino Maru Gothic Pro W4" panose="020F0400000000000000" pitchFamily="34" charset="-128"/>
              </a:rPr>
            </a:br>
            <a:r>
              <a:rPr lang="en-US" altLang="ja-JP" sz="2700" dirty="0">
                <a:ea typeface="Hiragino Maru Gothic Pro W4" panose="020F0400000000000000" pitchFamily="34" charset="-128"/>
              </a:rPr>
              <a:t>(Source to Multipole translation) </a:t>
            </a:r>
            <a:endParaRPr kumimoji="1" lang="ja-JP" altLang="en-US" sz="2700"/>
          </a:p>
        </p:txBody>
      </p:sp>
      <p:sp>
        <p:nvSpPr>
          <p:cNvPr id="6" name="スライド番号プレースホルダー 5">
            <a:extLst>
              <a:ext uri="{FF2B5EF4-FFF2-40B4-BE49-F238E27FC236}">
                <a16:creationId xmlns:a16="http://schemas.microsoft.com/office/drawing/2014/main" id="{A2F656F2-3415-B34B-9170-34EA56A777C9}"/>
              </a:ext>
            </a:extLst>
          </p:cNvPr>
          <p:cNvSpPr>
            <a:spLocks noGrp="1"/>
          </p:cNvSpPr>
          <p:nvPr>
            <p:ph type="sldNum" sz="quarter" idx="12"/>
          </p:nvPr>
        </p:nvSpPr>
        <p:spPr>
          <a:xfrm>
            <a:off x="8610600" y="6356350"/>
            <a:ext cx="2743200" cy="365125"/>
          </a:xfrm>
        </p:spPr>
        <p:txBody>
          <a:bodyPr>
            <a:noAutofit/>
          </a:bodyPr>
          <a:lstStyle/>
          <a:p>
            <a:fld id="{AE81C23F-C89D-DB45-BD91-23EF5086497B}" type="slidenum">
              <a:rPr kumimoji="1" lang="ja-JP" altLang="en-US" smtClean="0"/>
              <a:t>11</a:t>
            </a:fld>
            <a:endParaRPr kumimoji="1" lang="ja-JP" altLang="en-US"/>
          </a:p>
        </p:txBody>
      </p:sp>
      <p:pic>
        <p:nvPicPr>
          <p:cNvPr id="102" name="図 101">
            <a:extLst>
              <a:ext uri="{FF2B5EF4-FFF2-40B4-BE49-F238E27FC236}">
                <a16:creationId xmlns:a16="http://schemas.microsoft.com/office/drawing/2014/main" id="{706B92CE-0C22-1F4E-AEED-13B3E0B3A15A}"/>
              </a:ext>
            </a:extLst>
          </p:cNvPr>
          <p:cNvPicPr>
            <a:picLocks noChangeAspect="1"/>
          </p:cNvPicPr>
          <p:nvPr/>
        </p:nvPicPr>
        <p:blipFill>
          <a:blip r:embed="rId3"/>
          <a:stretch>
            <a:fillRect/>
          </a:stretch>
        </p:blipFill>
        <p:spPr>
          <a:xfrm>
            <a:off x="1025989" y="2656583"/>
            <a:ext cx="3433741" cy="3484386"/>
          </a:xfrm>
          <a:prstGeom prst="rect">
            <a:avLst/>
          </a:prstGeom>
        </p:spPr>
      </p:pic>
      <p:sp>
        <p:nvSpPr>
          <p:cNvPr id="104" name="コンテンツ プレースホルダー 2">
            <a:extLst>
              <a:ext uri="{FF2B5EF4-FFF2-40B4-BE49-F238E27FC236}">
                <a16:creationId xmlns:a16="http://schemas.microsoft.com/office/drawing/2014/main" id="{2A57D277-5F32-0940-9D4F-46A1BCBF2345}"/>
              </a:ext>
            </a:extLst>
          </p:cNvPr>
          <p:cNvSpPr txBox="1">
            <a:spLocks/>
          </p:cNvSpPr>
          <p:nvPr/>
        </p:nvSpPr>
        <p:spPr>
          <a:xfrm>
            <a:off x="844578" y="1687363"/>
            <a:ext cx="10886162" cy="737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a:t>子セルを持たないセルにおける渦要素が作るポテンシャルの多重極展開係数を算出</a:t>
            </a:r>
          </a:p>
        </p:txBody>
      </p:sp>
      <p:sp>
        <p:nvSpPr>
          <p:cNvPr id="3" name="テキスト ボックス 2">
            <a:extLst>
              <a:ext uri="{FF2B5EF4-FFF2-40B4-BE49-F238E27FC236}">
                <a16:creationId xmlns:a16="http://schemas.microsoft.com/office/drawing/2014/main" id="{66996E4D-E6BC-B240-97C8-2A105F640EB2}"/>
              </a:ext>
            </a:extLst>
          </p:cNvPr>
          <p:cNvSpPr txBox="1"/>
          <p:nvPr/>
        </p:nvSpPr>
        <p:spPr>
          <a:xfrm>
            <a:off x="5339443" y="2714539"/>
            <a:ext cx="52026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dirty="0"/>
              <a:t>root</a:t>
            </a:r>
            <a:r>
              <a:rPr lang="ja-JP" altLang="en-US"/>
              <a:t>ノードに全粒子を挿入</a:t>
            </a:r>
            <a:endParaRPr lang="en-US" altLang="ja-JP" dirty="0"/>
          </a:p>
        </p:txBody>
      </p:sp>
      <p:sp>
        <p:nvSpPr>
          <p:cNvPr id="15" name="テキスト ボックス 14">
            <a:extLst>
              <a:ext uri="{FF2B5EF4-FFF2-40B4-BE49-F238E27FC236}">
                <a16:creationId xmlns:a16="http://schemas.microsoft.com/office/drawing/2014/main" id="{43FB6862-4766-164F-9F09-A72E6E7B4705}"/>
              </a:ext>
            </a:extLst>
          </p:cNvPr>
          <p:cNvSpPr txBox="1"/>
          <p:nvPr/>
        </p:nvSpPr>
        <p:spPr>
          <a:xfrm>
            <a:off x="5339441" y="4074096"/>
            <a:ext cx="52026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子ノードへ粒子を渡す</a:t>
            </a:r>
            <a:endParaRPr lang="en-US" altLang="ja-JP" dirty="0"/>
          </a:p>
        </p:txBody>
      </p:sp>
      <p:sp>
        <p:nvSpPr>
          <p:cNvPr id="16" name="テキスト ボックス 15">
            <a:extLst>
              <a:ext uri="{FF2B5EF4-FFF2-40B4-BE49-F238E27FC236}">
                <a16:creationId xmlns:a16="http://schemas.microsoft.com/office/drawing/2014/main" id="{71F26291-A2B1-3443-99FC-3FEBA4872215}"/>
              </a:ext>
            </a:extLst>
          </p:cNvPr>
          <p:cNvSpPr txBox="1"/>
          <p:nvPr/>
        </p:nvSpPr>
        <p:spPr>
          <a:xfrm>
            <a:off x="5339442" y="5164693"/>
            <a:ext cx="52026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多重極展開を計算</a:t>
            </a:r>
            <a:endParaRPr lang="en-US" altLang="ja-JP" dirty="0"/>
          </a:p>
        </p:txBody>
      </p:sp>
      <p:cxnSp>
        <p:nvCxnSpPr>
          <p:cNvPr id="19" name="直線矢印コネクタ 18">
            <a:extLst>
              <a:ext uri="{FF2B5EF4-FFF2-40B4-BE49-F238E27FC236}">
                <a16:creationId xmlns:a16="http://schemas.microsoft.com/office/drawing/2014/main" id="{F12A8D04-8344-8448-BAEC-1F611909CCC5}"/>
              </a:ext>
            </a:extLst>
          </p:cNvPr>
          <p:cNvCxnSpPr>
            <a:cxnSpLocks/>
            <a:stCxn id="3" idx="2"/>
          </p:cNvCxnSpPr>
          <p:nvPr/>
        </p:nvCxnSpPr>
        <p:spPr>
          <a:xfrm>
            <a:off x="7940754" y="3083871"/>
            <a:ext cx="0" cy="47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67758BC0-4187-3C4B-AFAF-D8D350116957}"/>
              </a:ext>
            </a:extLst>
          </p:cNvPr>
          <p:cNvCxnSpPr>
            <a:cxnSpLocks/>
            <a:endCxn id="16" idx="0"/>
          </p:cNvCxnSpPr>
          <p:nvPr/>
        </p:nvCxnSpPr>
        <p:spPr>
          <a:xfrm>
            <a:off x="7940753" y="4711701"/>
            <a:ext cx="0" cy="452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正方形/長方形 16">
            <a:extLst>
              <a:ext uri="{FF2B5EF4-FFF2-40B4-BE49-F238E27FC236}">
                <a16:creationId xmlns:a16="http://schemas.microsoft.com/office/drawing/2014/main" id="{76AE6775-3707-5B4D-8747-BF89B84805BA}"/>
              </a:ext>
            </a:extLst>
          </p:cNvPr>
          <p:cNvSpPr/>
          <p:nvPr/>
        </p:nvSpPr>
        <p:spPr>
          <a:xfrm>
            <a:off x="5049416" y="3713635"/>
            <a:ext cx="6116595" cy="998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A09333E9-97AC-B944-B375-472230A53147}"/>
              </a:ext>
            </a:extLst>
          </p:cNvPr>
          <p:cNvSpPr txBox="1"/>
          <p:nvPr/>
        </p:nvSpPr>
        <p:spPr>
          <a:xfrm>
            <a:off x="5321265" y="3560437"/>
            <a:ext cx="4064031"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400" dirty="0"/>
              <a:t>while (</a:t>
            </a:r>
            <a:r>
              <a:rPr lang="ja-JP" altLang="en-US" sz="1400"/>
              <a:t>ノードの粒子数</a:t>
            </a:r>
            <a:r>
              <a:rPr lang="en-US" altLang="ja-JP" sz="1400" dirty="0"/>
              <a:t> &gt; </a:t>
            </a:r>
            <a:r>
              <a:rPr lang="ja-JP" altLang="en-US" sz="1400"/>
              <a:t>ノード毎粒子数の閾値</a:t>
            </a:r>
            <a:r>
              <a:rPr lang="en-US" altLang="ja-JP" sz="1400" dirty="0"/>
              <a:t>)</a:t>
            </a:r>
          </a:p>
        </p:txBody>
      </p:sp>
    </p:spTree>
    <p:extLst>
      <p:ext uri="{BB962C8B-B14F-4D97-AF65-F5344CB8AC3E}">
        <p14:creationId xmlns:p14="http://schemas.microsoft.com/office/powerpoint/2010/main" val="286382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03CC20-B026-F442-98A1-F9904401EF9F}"/>
              </a:ext>
            </a:extLst>
          </p:cNvPr>
          <p:cNvSpPr>
            <a:spLocks noGrp="1"/>
          </p:cNvSpPr>
          <p:nvPr>
            <p:ph type="title"/>
          </p:nvPr>
        </p:nvSpPr>
        <p:spPr>
          <a:xfrm>
            <a:off x="838200" y="365125"/>
            <a:ext cx="10515600" cy="1325563"/>
          </a:xfrm>
        </p:spPr>
        <p:txBody>
          <a:bodyPr>
            <a:noAutofit/>
          </a:bodyPr>
          <a:lstStyle/>
          <a:p>
            <a:r>
              <a:rPr kumimoji="1" lang="en-US" altLang="ja-JP" dirty="0"/>
              <a:t>M2M | FMM</a:t>
            </a:r>
            <a:r>
              <a:rPr lang="en-US" altLang="ja-JP" dirty="0">
                <a:ea typeface="Hiragino Maru Gothic Pro W4" panose="020F0400000000000000" pitchFamily="34" charset="-128"/>
              </a:rPr>
              <a:t> (2D)</a:t>
            </a:r>
            <a:br>
              <a:rPr kumimoji="1" lang="en-US" altLang="ja-JP" dirty="0"/>
            </a:br>
            <a:r>
              <a:rPr kumimoji="1" lang="en-US" altLang="ja-JP" sz="2400" dirty="0"/>
              <a:t>(</a:t>
            </a:r>
            <a:r>
              <a:rPr lang="en-US" altLang="ja-JP" sz="2400" dirty="0">
                <a:ea typeface="Hiragino Maru Gothic Pro W4" panose="020F0400000000000000" pitchFamily="34" charset="-128"/>
              </a:rPr>
              <a:t>Multipole to Multipole translation) </a:t>
            </a:r>
            <a:endParaRPr kumimoji="1" lang="ja-JP" altLang="en-US" sz="2400"/>
          </a:p>
        </p:txBody>
      </p:sp>
      <p:sp>
        <p:nvSpPr>
          <p:cNvPr id="26" name="スライド番号プレースホルダー 25">
            <a:extLst>
              <a:ext uri="{FF2B5EF4-FFF2-40B4-BE49-F238E27FC236}">
                <a16:creationId xmlns:a16="http://schemas.microsoft.com/office/drawing/2014/main" id="{74029CCA-86BA-064D-8C7F-721E39B3801D}"/>
              </a:ext>
            </a:extLst>
          </p:cNvPr>
          <p:cNvSpPr>
            <a:spLocks noGrp="1"/>
          </p:cNvSpPr>
          <p:nvPr>
            <p:ph type="sldNum" sz="quarter" idx="12"/>
          </p:nvPr>
        </p:nvSpPr>
        <p:spPr/>
        <p:txBody>
          <a:bodyPr>
            <a:noAutofit/>
          </a:bodyPr>
          <a:lstStyle/>
          <a:p>
            <a:fld id="{AE81C23F-C89D-DB45-BD91-23EF5086497B}" type="slidenum">
              <a:rPr kumimoji="1" lang="ja-JP" altLang="en-US" smtClean="0"/>
              <a:t>12</a:t>
            </a:fld>
            <a:endParaRPr kumimoji="1" lang="ja-JP" altLang="en-US"/>
          </a:p>
        </p:txBody>
      </p:sp>
      <p:pic>
        <p:nvPicPr>
          <p:cNvPr id="82" name="図 81">
            <a:extLst>
              <a:ext uri="{FF2B5EF4-FFF2-40B4-BE49-F238E27FC236}">
                <a16:creationId xmlns:a16="http://schemas.microsoft.com/office/drawing/2014/main" id="{5E40554E-6687-084A-AA70-A5F6BDCFB33E}"/>
              </a:ext>
            </a:extLst>
          </p:cNvPr>
          <p:cNvPicPr>
            <a:picLocks noChangeAspect="1"/>
          </p:cNvPicPr>
          <p:nvPr/>
        </p:nvPicPr>
        <p:blipFill>
          <a:blip r:embed="rId3"/>
          <a:stretch>
            <a:fillRect/>
          </a:stretch>
        </p:blipFill>
        <p:spPr>
          <a:xfrm>
            <a:off x="1173141" y="2337491"/>
            <a:ext cx="3415178" cy="3375118"/>
          </a:xfrm>
          <a:prstGeom prst="rect">
            <a:avLst/>
          </a:prstGeom>
        </p:spPr>
      </p:pic>
      <p:grpSp>
        <p:nvGrpSpPr>
          <p:cNvPr id="10" name="グループ化 9">
            <a:extLst>
              <a:ext uri="{FF2B5EF4-FFF2-40B4-BE49-F238E27FC236}">
                <a16:creationId xmlns:a16="http://schemas.microsoft.com/office/drawing/2014/main" id="{FA143F48-A9A8-C14F-8FCD-30CB12572D23}"/>
              </a:ext>
            </a:extLst>
          </p:cNvPr>
          <p:cNvGrpSpPr/>
          <p:nvPr/>
        </p:nvGrpSpPr>
        <p:grpSpPr>
          <a:xfrm>
            <a:off x="5625311" y="3204978"/>
            <a:ext cx="3729761" cy="2156323"/>
            <a:chOff x="7244551" y="2981667"/>
            <a:chExt cx="3729761" cy="2156323"/>
          </a:xfrm>
        </p:grpSpPr>
        <p:cxnSp>
          <p:nvCxnSpPr>
            <p:cNvPr id="11" name="直線コネクタ 10">
              <a:extLst>
                <a:ext uri="{FF2B5EF4-FFF2-40B4-BE49-F238E27FC236}">
                  <a16:creationId xmlns:a16="http://schemas.microsoft.com/office/drawing/2014/main" id="{44B73310-E72F-5D49-B72E-CEF00E6E7B87}"/>
                </a:ext>
              </a:extLst>
            </p:cNvPr>
            <p:cNvCxnSpPr>
              <a:cxnSpLocks/>
            </p:cNvCxnSpPr>
            <p:nvPr/>
          </p:nvCxnSpPr>
          <p:spPr>
            <a:xfrm>
              <a:off x="9020452" y="2982147"/>
              <a:ext cx="1319921" cy="841525"/>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B3ECDAE1-C075-D642-A199-6F6B6F298695}"/>
                </a:ext>
              </a:extLst>
            </p:cNvPr>
            <p:cNvCxnSpPr>
              <a:cxnSpLocks/>
            </p:cNvCxnSpPr>
            <p:nvPr/>
          </p:nvCxnSpPr>
          <p:spPr>
            <a:xfrm>
              <a:off x="9267186" y="3830078"/>
              <a:ext cx="35138" cy="663569"/>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7ED43603-4762-BD40-9BC7-6E95373CB1D1}"/>
                </a:ext>
              </a:extLst>
            </p:cNvPr>
            <p:cNvCxnSpPr>
              <a:cxnSpLocks/>
            </p:cNvCxnSpPr>
            <p:nvPr/>
          </p:nvCxnSpPr>
          <p:spPr>
            <a:xfrm flipH="1">
              <a:off x="9057225" y="3828658"/>
              <a:ext cx="208326" cy="66498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721E47ED-9E89-A845-A561-195CB0AF3AF0}"/>
                </a:ext>
              </a:extLst>
            </p:cNvPr>
            <p:cNvCxnSpPr>
              <a:cxnSpLocks/>
            </p:cNvCxnSpPr>
            <p:nvPr/>
          </p:nvCxnSpPr>
          <p:spPr>
            <a:xfrm>
              <a:off x="10661980" y="4493658"/>
              <a:ext cx="290397" cy="61182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61311CD7-486E-754A-93D3-14A160B322E4}"/>
                </a:ext>
              </a:extLst>
            </p:cNvPr>
            <p:cNvCxnSpPr>
              <a:cxnSpLocks/>
            </p:cNvCxnSpPr>
            <p:nvPr/>
          </p:nvCxnSpPr>
          <p:spPr>
            <a:xfrm flipH="1">
              <a:off x="10497718" y="4493637"/>
              <a:ext cx="161128" cy="611841"/>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C1BF8A37-278F-EE4B-8072-2F9B96024BDD}"/>
                </a:ext>
              </a:extLst>
            </p:cNvPr>
            <p:cNvCxnSpPr>
              <a:cxnSpLocks/>
            </p:cNvCxnSpPr>
            <p:nvPr/>
          </p:nvCxnSpPr>
          <p:spPr>
            <a:xfrm>
              <a:off x="10334397" y="3824571"/>
              <a:ext cx="328420" cy="669075"/>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AA519E36-8D42-214D-BAB8-69951E988E6E}"/>
                </a:ext>
              </a:extLst>
            </p:cNvPr>
            <p:cNvCxnSpPr>
              <a:cxnSpLocks/>
            </p:cNvCxnSpPr>
            <p:nvPr/>
          </p:nvCxnSpPr>
          <p:spPr>
            <a:xfrm flipH="1">
              <a:off x="10170135" y="3822982"/>
              <a:ext cx="157994" cy="666681"/>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0E79E9E8-6B0F-604A-9A9C-728BAA31F35C}"/>
                </a:ext>
              </a:extLst>
            </p:cNvPr>
            <p:cNvCxnSpPr>
              <a:cxnSpLocks/>
            </p:cNvCxnSpPr>
            <p:nvPr/>
          </p:nvCxnSpPr>
          <p:spPr>
            <a:xfrm>
              <a:off x="9010552" y="2981667"/>
              <a:ext cx="254999" cy="847571"/>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8B15A27C-A9E8-FE41-A92A-24D97C3A023F}"/>
                </a:ext>
              </a:extLst>
            </p:cNvPr>
            <p:cNvCxnSpPr>
              <a:cxnSpLocks/>
            </p:cNvCxnSpPr>
            <p:nvPr/>
          </p:nvCxnSpPr>
          <p:spPr>
            <a:xfrm>
              <a:off x="9266368" y="3830078"/>
              <a:ext cx="200218" cy="663568"/>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F0F683D7-6417-2742-B663-2AC8CD97E351}"/>
                </a:ext>
              </a:extLst>
            </p:cNvPr>
            <p:cNvCxnSpPr>
              <a:cxnSpLocks/>
            </p:cNvCxnSpPr>
            <p:nvPr/>
          </p:nvCxnSpPr>
          <p:spPr>
            <a:xfrm flipH="1">
              <a:off x="9134917" y="4493637"/>
              <a:ext cx="167407" cy="611928"/>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90ABC58F-995C-E94E-86C6-0F932D7EECF8}"/>
                </a:ext>
              </a:extLst>
            </p:cNvPr>
            <p:cNvCxnSpPr>
              <a:cxnSpLocks/>
            </p:cNvCxnSpPr>
            <p:nvPr/>
          </p:nvCxnSpPr>
          <p:spPr>
            <a:xfrm>
              <a:off x="9302324" y="4488661"/>
              <a:ext cx="194578" cy="626470"/>
            </a:xfrm>
            <a:prstGeom prst="line">
              <a:avLst/>
            </a:prstGeom>
          </p:spPr>
          <p:style>
            <a:lnRef idx="1">
              <a:schemeClr val="dk1"/>
            </a:lnRef>
            <a:fillRef idx="0">
              <a:schemeClr val="dk1"/>
            </a:fillRef>
            <a:effectRef idx="0">
              <a:schemeClr val="dk1"/>
            </a:effectRef>
            <a:fontRef idx="minor">
              <a:schemeClr val="tx1"/>
            </a:fontRef>
          </p:style>
        </p:cxnSp>
        <p:grpSp>
          <p:nvGrpSpPr>
            <p:cNvPr id="22" name="グループ化 21">
              <a:extLst>
                <a:ext uri="{FF2B5EF4-FFF2-40B4-BE49-F238E27FC236}">
                  <a16:creationId xmlns:a16="http://schemas.microsoft.com/office/drawing/2014/main" id="{12CDACCF-ABA5-304B-836A-484AFF819707}"/>
                </a:ext>
              </a:extLst>
            </p:cNvPr>
            <p:cNvGrpSpPr/>
            <p:nvPr/>
          </p:nvGrpSpPr>
          <p:grpSpPr>
            <a:xfrm flipH="1">
              <a:off x="7263979" y="2984690"/>
              <a:ext cx="1751632" cy="2123815"/>
              <a:chOff x="6364284" y="2988073"/>
              <a:chExt cx="1652265" cy="2123815"/>
            </a:xfrm>
          </p:grpSpPr>
          <p:cxnSp>
            <p:nvCxnSpPr>
              <p:cNvPr id="37" name="直線コネクタ 36">
                <a:extLst>
                  <a:ext uri="{FF2B5EF4-FFF2-40B4-BE49-F238E27FC236}">
                    <a16:creationId xmlns:a16="http://schemas.microsoft.com/office/drawing/2014/main" id="{BE3FA011-5F25-D542-B3FF-BAF3CD2EF76B}"/>
                  </a:ext>
                </a:extLst>
              </p:cNvPr>
              <p:cNvCxnSpPr>
                <a:cxnSpLocks/>
              </p:cNvCxnSpPr>
              <p:nvPr/>
            </p:nvCxnSpPr>
            <p:spPr>
              <a:xfrm>
                <a:off x="6374184" y="2988553"/>
                <a:ext cx="1319921" cy="841525"/>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9E4A181A-325D-5444-B5BE-29B043F37E61}"/>
                  </a:ext>
                </a:extLst>
              </p:cNvPr>
              <p:cNvCxnSpPr>
                <a:cxnSpLocks/>
              </p:cNvCxnSpPr>
              <p:nvPr/>
            </p:nvCxnSpPr>
            <p:spPr>
              <a:xfrm>
                <a:off x="6608379" y="3827055"/>
                <a:ext cx="294880" cy="664989"/>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94A1E10B-AAF5-F04D-9CF3-2C5612BE84CD}"/>
                  </a:ext>
                </a:extLst>
              </p:cNvPr>
              <p:cNvCxnSpPr>
                <a:cxnSpLocks/>
              </p:cNvCxnSpPr>
              <p:nvPr/>
            </p:nvCxnSpPr>
            <p:spPr>
              <a:xfrm flipH="1">
                <a:off x="6572086" y="3826365"/>
                <a:ext cx="34751" cy="677774"/>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8B1DD05B-503A-E149-A7A7-67A9821120BC}"/>
                  </a:ext>
                </a:extLst>
              </p:cNvPr>
              <p:cNvCxnSpPr>
                <a:cxnSpLocks/>
              </p:cNvCxnSpPr>
              <p:nvPr/>
            </p:nvCxnSpPr>
            <p:spPr>
              <a:xfrm>
                <a:off x="7525568" y="4500068"/>
                <a:ext cx="290397" cy="61182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66EC01F2-8897-E946-A0AD-75ECAEF6756F}"/>
                  </a:ext>
                </a:extLst>
              </p:cNvPr>
              <p:cNvCxnSpPr>
                <a:cxnSpLocks/>
              </p:cNvCxnSpPr>
              <p:nvPr/>
            </p:nvCxnSpPr>
            <p:spPr>
              <a:xfrm flipH="1">
                <a:off x="7361306" y="4500047"/>
                <a:ext cx="161128" cy="611841"/>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4ED71C82-670C-9348-BD9A-22F363C640F6}"/>
                  </a:ext>
                </a:extLst>
              </p:cNvPr>
              <p:cNvCxnSpPr>
                <a:cxnSpLocks/>
              </p:cNvCxnSpPr>
              <p:nvPr/>
            </p:nvCxnSpPr>
            <p:spPr>
              <a:xfrm>
                <a:off x="7688129" y="3830977"/>
                <a:ext cx="328420" cy="66907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02E35B72-953D-FB47-85CC-54B0BF754153}"/>
                  </a:ext>
                </a:extLst>
              </p:cNvPr>
              <p:cNvCxnSpPr>
                <a:cxnSpLocks/>
              </p:cNvCxnSpPr>
              <p:nvPr/>
            </p:nvCxnSpPr>
            <p:spPr>
              <a:xfrm flipH="1">
                <a:off x="7523867" y="3829388"/>
                <a:ext cx="157994" cy="666681"/>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97B9C072-F597-0B4F-9708-0EADAE334805}"/>
                  </a:ext>
                </a:extLst>
              </p:cNvPr>
              <p:cNvCxnSpPr>
                <a:cxnSpLocks/>
              </p:cNvCxnSpPr>
              <p:nvPr/>
            </p:nvCxnSpPr>
            <p:spPr>
              <a:xfrm>
                <a:off x="6364284" y="2988073"/>
                <a:ext cx="248731" cy="842005"/>
              </a:xfrm>
              <a:prstGeom prst="line">
                <a:avLst/>
              </a:prstGeom>
            </p:spPr>
            <p:style>
              <a:lnRef idx="1">
                <a:schemeClr val="dk1"/>
              </a:lnRef>
              <a:fillRef idx="0">
                <a:schemeClr val="dk1"/>
              </a:fillRef>
              <a:effectRef idx="0">
                <a:schemeClr val="dk1"/>
              </a:effectRef>
              <a:fontRef idx="minor">
                <a:schemeClr val="tx1"/>
              </a:fontRef>
            </p:style>
          </p:cxnSp>
        </p:grpSp>
        <p:sp>
          <p:nvSpPr>
            <p:cNvPr id="23" name="円/楕円 22">
              <a:extLst>
                <a:ext uri="{FF2B5EF4-FFF2-40B4-BE49-F238E27FC236}">
                  <a16:creationId xmlns:a16="http://schemas.microsoft.com/office/drawing/2014/main" id="{547D8D07-CFF9-F04F-A289-6C4B724E9356}"/>
                </a:ext>
              </a:extLst>
            </p:cNvPr>
            <p:cNvSpPr/>
            <p:nvPr/>
          </p:nvSpPr>
          <p:spPr>
            <a:xfrm>
              <a:off x="7244551" y="44738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D3EF2ECC-18DD-C14C-A9B2-D281871418D6}"/>
                </a:ext>
              </a:extLst>
            </p:cNvPr>
            <p:cNvSpPr/>
            <p:nvPr/>
          </p:nvSpPr>
          <p:spPr>
            <a:xfrm>
              <a:off x="7447909" y="509227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B7957BC9-493B-1A42-9DAB-EC8277EAF737}"/>
                </a:ext>
              </a:extLst>
            </p:cNvPr>
            <p:cNvSpPr/>
            <p:nvPr/>
          </p:nvSpPr>
          <p:spPr>
            <a:xfrm>
              <a:off x="7930623" y="509227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55BA6C47-0D11-5B40-B0EC-EA8D9073FFAC}"/>
                </a:ext>
              </a:extLst>
            </p:cNvPr>
            <p:cNvSpPr/>
            <p:nvPr/>
          </p:nvSpPr>
          <p:spPr>
            <a:xfrm>
              <a:off x="8420495" y="446584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4654AD9-D7D8-D349-8146-414A4168B8C3}"/>
                </a:ext>
              </a:extLst>
            </p:cNvPr>
            <p:cNvSpPr/>
            <p:nvPr/>
          </p:nvSpPr>
          <p:spPr>
            <a:xfrm>
              <a:off x="8770364" y="4468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A94B826A-F324-2A4F-AC8B-E4D96BDD2914}"/>
                </a:ext>
              </a:extLst>
            </p:cNvPr>
            <p:cNvSpPr/>
            <p:nvPr/>
          </p:nvSpPr>
          <p:spPr>
            <a:xfrm>
              <a:off x="9039697" y="447077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41DA351D-F98E-6A45-B9E1-4E29A1086CE6}"/>
                </a:ext>
              </a:extLst>
            </p:cNvPr>
            <p:cNvSpPr/>
            <p:nvPr/>
          </p:nvSpPr>
          <p:spPr>
            <a:xfrm>
              <a:off x="9444130" y="447230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6AE7356A-EC29-7E42-9647-A7CCA3EC55B2}"/>
                </a:ext>
              </a:extLst>
            </p:cNvPr>
            <p:cNvSpPr/>
            <p:nvPr/>
          </p:nvSpPr>
          <p:spPr>
            <a:xfrm>
              <a:off x="9113929" y="508780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413DE924-205F-ED49-AF1C-4543451E1572}"/>
                </a:ext>
              </a:extLst>
            </p:cNvPr>
            <p:cNvSpPr/>
            <p:nvPr/>
          </p:nvSpPr>
          <p:spPr>
            <a:xfrm>
              <a:off x="9477575" y="508780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70FB144C-3C7F-794B-9E3E-83AF6F6AD780}"/>
                </a:ext>
              </a:extLst>
            </p:cNvPr>
            <p:cNvSpPr/>
            <p:nvPr/>
          </p:nvSpPr>
          <p:spPr>
            <a:xfrm>
              <a:off x="10157891" y="446035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759CA466-D018-9E41-AF1E-FCD392AC99B8}"/>
                </a:ext>
              </a:extLst>
            </p:cNvPr>
            <p:cNvSpPr/>
            <p:nvPr/>
          </p:nvSpPr>
          <p:spPr>
            <a:xfrm>
              <a:off x="10485069" y="508261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DC3A1F1E-59DB-2F4D-A442-27B40AEBB7A6}"/>
                </a:ext>
              </a:extLst>
            </p:cNvPr>
            <p:cNvSpPr/>
            <p:nvPr/>
          </p:nvSpPr>
          <p:spPr>
            <a:xfrm>
              <a:off x="10928593" y="508280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 name="上矢印 2">
            <a:extLst>
              <a:ext uri="{FF2B5EF4-FFF2-40B4-BE49-F238E27FC236}">
                <a16:creationId xmlns:a16="http://schemas.microsoft.com/office/drawing/2014/main" id="{5C2CC358-667A-134E-81C3-6BA3C35B05A5}"/>
              </a:ext>
            </a:extLst>
          </p:cNvPr>
          <p:cNvSpPr/>
          <p:nvPr/>
        </p:nvSpPr>
        <p:spPr>
          <a:xfrm>
            <a:off x="9856788" y="3204978"/>
            <a:ext cx="457200" cy="21563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2920121-BE35-F448-A832-DEDAE37BAA2C}"/>
              </a:ext>
            </a:extLst>
          </p:cNvPr>
          <p:cNvSpPr txBox="1"/>
          <p:nvPr/>
        </p:nvSpPr>
        <p:spPr>
          <a:xfrm>
            <a:off x="5229497" y="2450525"/>
            <a:ext cx="4312758" cy="369332"/>
          </a:xfrm>
          <a:prstGeom prst="rect">
            <a:avLst/>
          </a:prstGeom>
          <a:noFill/>
        </p:spPr>
        <p:txBody>
          <a:bodyPr wrap="square" rtlCol="0">
            <a:spAutoFit/>
          </a:bodyPr>
          <a:lstStyle/>
          <a:p>
            <a:r>
              <a:rPr lang="ja-JP" altLang="en-US"/>
              <a:t>最大レベルから順に計算していく</a:t>
            </a:r>
            <a:endParaRPr kumimoji="1" lang="ja-JP" altLang="en-US"/>
          </a:p>
        </p:txBody>
      </p:sp>
    </p:spTree>
    <p:extLst>
      <p:ext uri="{BB962C8B-B14F-4D97-AF65-F5344CB8AC3E}">
        <p14:creationId xmlns:p14="http://schemas.microsoft.com/office/powerpoint/2010/main" val="372393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D8A5D-2107-5845-BB5E-C2E7D65639C6}"/>
              </a:ext>
            </a:extLst>
          </p:cNvPr>
          <p:cNvSpPr>
            <a:spLocks noGrp="1"/>
          </p:cNvSpPr>
          <p:nvPr>
            <p:ph type="title"/>
          </p:nvPr>
        </p:nvSpPr>
        <p:spPr>
          <a:xfrm>
            <a:off x="838200" y="538435"/>
            <a:ext cx="10515600" cy="689100"/>
          </a:xfrm>
        </p:spPr>
        <p:txBody>
          <a:bodyPr>
            <a:noAutofit/>
          </a:bodyPr>
          <a:lstStyle/>
          <a:p>
            <a:r>
              <a:rPr lang="en-US" altLang="ja-JP" dirty="0"/>
              <a:t>M2L &amp; L2L | </a:t>
            </a:r>
            <a:r>
              <a:rPr kumimoji="1" lang="en-US" altLang="ja-JP" dirty="0"/>
              <a:t>FMM</a:t>
            </a:r>
            <a:r>
              <a:rPr lang="en-US" altLang="ja-JP" dirty="0">
                <a:ea typeface="Hiragino Maru Gothic Pro W4" panose="020F0400000000000000" pitchFamily="34" charset="-128"/>
              </a:rPr>
              <a:t> (2D) </a:t>
            </a:r>
            <a:endParaRPr kumimoji="1" lang="ja-JP" altLang="en-US"/>
          </a:p>
        </p:txBody>
      </p:sp>
      <p:sp>
        <p:nvSpPr>
          <p:cNvPr id="5" name="スライド番号プレースホルダー 4">
            <a:extLst>
              <a:ext uri="{FF2B5EF4-FFF2-40B4-BE49-F238E27FC236}">
                <a16:creationId xmlns:a16="http://schemas.microsoft.com/office/drawing/2014/main" id="{D2F10059-5212-9E4D-A280-E01DF46CE322}"/>
              </a:ext>
            </a:extLst>
          </p:cNvPr>
          <p:cNvSpPr>
            <a:spLocks noGrp="1"/>
          </p:cNvSpPr>
          <p:nvPr>
            <p:ph type="sldNum" sz="quarter" idx="12"/>
          </p:nvPr>
        </p:nvSpPr>
        <p:spPr/>
        <p:txBody>
          <a:bodyPr>
            <a:noAutofit/>
          </a:bodyPr>
          <a:lstStyle/>
          <a:p>
            <a:fld id="{AE81C23F-C89D-DB45-BD91-23EF5086497B}" type="slidenum">
              <a:rPr kumimoji="1" lang="ja-JP" altLang="en-US" smtClean="0"/>
              <a:t>13</a:t>
            </a:fld>
            <a:endParaRPr kumimoji="1" lang="ja-JP" altLang="en-US"/>
          </a:p>
        </p:txBody>
      </p:sp>
      <p:pic>
        <p:nvPicPr>
          <p:cNvPr id="85" name="図 84">
            <a:extLst>
              <a:ext uri="{FF2B5EF4-FFF2-40B4-BE49-F238E27FC236}">
                <a16:creationId xmlns:a16="http://schemas.microsoft.com/office/drawing/2014/main" id="{8059C8FE-C01D-5E44-BD02-3CED62203243}"/>
              </a:ext>
            </a:extLst>
          </p:cNvPr>
          <p:cNvPicPr>
            <a:picLocks noChangeAspect="1"/>
          </p:cNvPicPr>
          <p:nvPr/>
        </p:nvPicPr>
        <p:blipFill>
          <a:blip r:embed="rId3"/>
          <a:stretch>
            <a:fillRect/>
          </a:stretch>
        </p:blipFill>
        <p:spPr>
          <a:xfrm>
            <a:off x="1114102" y="2321169"/>
            <a:ext cx="3391620" cy="3361517"/>
          </a:xfrm>
          <a:prstGeom prst="rect">
            <a:avLst/>
          </a:prstGeom>
        </p:spPr>
      </p:pic>
      <p:sp>
        <p:nvSpPr>
          <p:cNvPr id="12" name="テキスト ボックス 11">
            <a:extLst>
              <a:ext uri="{FF2B5EF4-FFF2-40B4-BE49-F238E27FC236}">
                <a16:creationId xmlns:a16="http://schemas.microsoft.com/office/drawing/2014/main" id="{68B9E546-DB17-E240-AC6F-4E0924605BDF}"/>
              </a:ext>
            </a:extLst>
          </p:cNvPr>
          <p:cNvSpPr txBox="1"/>
          <p:nvPr/>
        </p:nvSpPr>
        <p:spPr>
          <a:xfrm>
            <a:off x="5105400" y="2382440"/>
            <a:ext cx="6680200" cy="3693319"/>
          </a:xfrm>
          <a:prstGeom prst="rect">
            <a:avLst/>
          </a:prstGeom>
          <a:noFill/>
        </p:spPr>
        <p:txBody>
          <a:bodyPr wrap="square" rtlCol="0">
            <a:spAutoFit/>
          </a:bodyPr>
          <a:lstStyle/>
          <a:p>
            <a:r>
              <a:rPr lang="ja-JP" altLang="en-US"/>
              <a:t>ツリー生成時に計算対象セルリスト</a:t>
            </a:r>
            <a:r>
              <a:rPr lang="en-US" altLang="ja-JP" dirty="0"/>
              <a:t>(Interaction Set)</a:t>
            </a:r>
            <a:r>
              <a:rPr lang="ja-JP" altLang="en-US"/>
              <a:t>を生成</a:t>
            </a:r>
            <a:endParaRPr lang="en-US" altLang="ja-JP" dirty="0"/>
          </a:p>
          <a:p>
            <a:endParaRPr lang="en-US" altLang="ja-JP" dirty="0"/>
          </a:p>
          <a:p>
            <a:r>
              <a:rPr kumimoji="1" lang="en-US" altLang="ja-JP" dirty="0"/>
              <a:t>Interaction Set</a:t>
            </a:r>
            <a:r>
              <a:rPr lang="en-US" altLang="ja-JP" dirty="0"/>
              <a:t>:</a:t>
            </a:r>
          </a:p>
          <a:p>
            <a:r>
              <a:rPr lang="ja-JP" altLang="en-US"/>
              <a:t>　</a:t>
            </a:r>
            <a:r>
              <a:rPr lang="en-US" altLang="ja-JP" dirty="0"/>
              <a:t>M2L</a:t>
            </a:r>
            <a:r>
              <a:rPr lang="ja-JP" altLang="en-US"/>
              <a:t>の対象ノードへのアクセスを示す</a:t>
            </a:r>
            <a:endParaRPr lang="en-US" altLang="ja-JP" dirty="0"/>
          </a:p>
          <a:p>
            <a:r>
              <a:rPr lang="ja-JP" altLang="en-US"/>
              <a:t>　</a:t>
            </a:r>
            <a:r>
              <a:rPr lang="en-US" altLang="ja-JP" dirty="0"/>
              <a:t>1</a:t>
            </a:r>
            <a:r>
              <a:rPr lang="ja-JP" altLang="en-US"/>
              <a:t>次元配列に配列</a:t>
            </a:r>
            <a:r>
              <a:rPr lang="en-US" altLang="ja-JP" dirty="0"/>
              <a:t>Nodes</a:t>
            </a:r>
            <a:r>
              <a:rPr lang="ja-JP" altLang="en-US"/>
              <a:t>のインデックスを格納</a:t>
            </a:r>
            <a:endParaRPr lang="en-US" altLang="ja-JP" dirty="0"/>
          </a:p>
          <a:p>
            <a:endParaRPr lang="en-US" altLang="ja-JP" dirty="0"/>
          </a:p>
          <a:p>
            <a:endParaRPr lang="en-US" altLang="ja-JP" dirty="0"/>
          </a:p>
          <a:p>
            <a:r>
              <a:rPr lang="ja-JP" altLang="en-US"/>
              <a:t>　親の隣接ノードの子を全て</a:t>
            </a:r>
            <a:r>
              <a:rPr lang="en-US" altLang="ja-JP" dirty="0"/>
              <a:t>Interaction Set</a:t>
            </a:r>
            <a:r>
              <a:rPr lang="ja-JP" altLang="en-US"/>
              <a:t>へ追加</a:t>
            </a:r>
            <a:endParaRPr lang="en-US" altLang="ja-JP" dirty="0"/>
          </a:p>
          <a:p>
            <a:endParaRPr lang="en-US" altLang="ja-JP" dirty="0"/>
          </a:p>
          <a:p>
            <a:endParaRPr lang="en-US" altLang="ja-JP" dirty="0"/>
          </a:p>
          <a:p>
            <a:r>
              <a:rPr lang="ja-JP" altLang="en-US"/>
              <a:t>　対象ノードの隣接セルを</a:t>
            </a:r>
            <a:r>
              <a:rPr lang="en-US" altLang="ja-JP" dirty="0"/>
              <a:t>Interaction Set</a:t>
            </a:r>
            <a:r>
              <a:rPr lang="ja-JP" altLang="en-US"/>
              <a:t>から除外</a:t>
            </a:r>
            <a:endParaRPr lang="en-US" altLang="ja-JP" dirty="0"/>
          </a:p>
          <a:p>
            <a:endParaRPr lang="en-US" altLang="ja-JP" dirty="0"/>
          </a:p>
          <a:p>
            <a:endParaRPr kumimoji="1" lang="ja-JP" altLang="en-US"/>
          </a:p>
        </p:txBody>
      </p:sp>
      <p:sp>
        <p:nvSpPr>
          <p:cNvPr id="4" name="正方形/長方形 3">
            <a:extLst>
              <a:ext uri="{FF2B5EF4-FFF2-40B4-BE49-F238E27FC236}">
                <a16:creationId xmlns:a16="http://schemas.microsoft.com/office/drawing/2014/main" id="{0B725AE0-28A4-D94C-A43D-BC35B1CC56E3}"/>
              </a:ext>
            </a:extLst>
          </p:cNvPr>
          <p:cNvSpPr/>
          <p:nvPr/>
        </p:nvSpPr>
        <p:spPr>
          <a:xfrm>
            <a:off x="5283200" y="4229100"/>
            <a:ext cx="5473700" cy="1358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D017690C-C10F-AB41-9EA4-1C1D8B9A5465}"/>
              </a:ext>
            </a:extLst>
          </p:cNvPr>
          <p:cNvCxnSpPr>
            <a:cxnSpLocks/>
          </p:cNvCxnSpPr>
          <p:nvPr/>
        </p:nvCxnSpPr>
        <p:spPr>
          <a:xfrm>
            <a:off x="8013700" y="4635500"/>
            <a:ext cx="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964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D8A5D-2107-5845-BB5E-C2E7D65639C6}"/>
              </a:ext>
            </a:extLst>
          </p:cNvPr>
          <p:cNvSpPr>
            <a:spLocks noGrp="1"/>
          </p:cNvSpPr>
          <p:nvPr>
            <p:ph type="title"/>
          </p:nvPr>
        </p:nvSpPr>
        <p:spPr>
          <a:xfrm>
            <a:off x="838200" y="538435"/>
            <a:ext cx="10515600" cy="689100"/>
          </a:xfrm>
        </p:spPr>
        <p:txBody>
          <a:bodyPr>
            <a:noAutofit/>
          </a:bodyPr>
          <a:lstStyle/>
          <a:p>
            <a:r>
              <a:rPr lang="en-US" altLang="ja-JP" dirty="0" err="1"/>
              <a:t>Treecode</a:t>
            </a:r>
            <a:r>
              <a:rPr lang="en-US" altLang="ja-JP" dirty="0"/>
              <a:t> | </a:t>
            </a:r>
            <a:r>
              <a:rPr kumimoji="1" lang="en-US" altLang="ja-JP" dirty="0"/>
              <a:t>FMM</a:t>
            </a:r>
            <a:r>
              <a:rPr lang="en-US" altLang="ja-JP" dirty="0">
                <a:ea typeface="Hiragino Maru Gothic Pro W4" panose="020F0400000000000000" pitchFamily="34" charset="-128"/>
              </a:rPr>
              <a:t> (2D) </a:t>
            </a:r>
            <a:endParaRPr kumimoji="1" lang="ja-JP" altLang="en-US"/>
          </a:p>
        </p:txBody>
      </p:sp>
      <p:sp>
        <p:nvSpPr>
          <p:cNvPr id="5" name="スライド番号プレースホルダー 4">
            <a:extLst>
              <a:ext uri="{FF2B5EF4-FFF2-40B4-BE49-F238E27FC236}">
                <a16:creationId xmlns:a16="http://schemas.microsoft.com/office/drawing/2014/main" id="{D2F10059-5212-9E4D-A280-E01DF46CE322}"/>
              </a:ext>
            </a:extLst>
          </p:cNvPr>
          <p:cNvSpPr>
            <a:spLocks noGrp="1"/>
          </p:cNvSpPr>
          <p:nvPr>
            <p:ph type="sldNum" sz="quarter" idx="12"/>
          </p:nvPr>
        </p:nvSpPr>
        <p:spPr/>
        <p:txBody>
          <a:bodyPr>
            <a:noAutofit/>
          </a:bodyPr>
          <a:lstStyle/>
          <a:p>
            <a:fld id="{AE81C23F-C89D-DB45-BD91-23EF5086497B}" type="slidenum">
              <a:rPr kumimoji="1" lang="ja-JP" altLang="en-US" smtClean="0"/>
              <a:t>14</a:t>
            </a:fld>
            <a:endParaRPr kumimoji="1" lang="ja-JP" altLang="en-US"/>
          </a:p>
        </p:txBody>
      </p:sp>
      <p:sp>
        <p:nvSpPr>
          <p:cNvPr id="12" name="テキスト ボックス 11">
            <a:extLst>
              <a:ext uri="{FF2B5EF4-FFF2-40B4-BE49-F238E27FC236}">
                <a16:creationId xmlns:a16="http://schemas.microsoft.com/office/drawing/2014/main" id="{68B9E546-DB17-E240-AC6F-4E0924605BDF}"/>
              </a:ext>
            </a:extLst>
          </p:cNvPr>
          <p:cNvSpPr txBox="1"/>
          <p:nvPr/>
        </p:nvSpPr>
        <p:spPr>
          <a:xfrm>
            <a:off x="5162550" y="3429000"/>
            <a:ext cx="6680200" cy="646331"/>
          </a:xfrm>
          <a:prstGeom prst="rect">
            <a:avLst/>
          </a:prstGeom>
          <a:noFill/>
        </p:spPr>
        <p:txBody>
          <a:bodyPr wrap="square" rtlCol="0">
            <a:spAutoFit/>
          </a:bodyPr>
          <a:lstStyle/>
          <a:p>
            <a:r>
              <a:rPr lang="en-US" altLang="ja-JP" dirty="0"/>
              <a:t>Interaction Set</a:t>
            </a:r>
            <a:r>
              <a:rPr lang="ja-JP" altLang="en-US"/>
              <a:t>を最下層レベルから順にあげて追加していくことで左図のように求められる</a:t>
            </a:r>
            <a:endParaRPr lang="en-US" altLang="ja-JP" dirty="0"/>
          </a:p>
        </p:txBody>
      </p:sp>
      <p:pic>
        <p:nvPicPr>
          <p:cNvPr id="6" name="図 5">
            <a:extLst>
              <a:ext uri="{FF2B5EF4-FFF2-40B4-BE49-F238E27FC236}">
                <a16:creationId xmlns:a16="http://schemas.microsoft.com/office/drawing/2014/main" id="{214F52A3-CEB6-324B-8822-36B9D3AC8478}"/>
              </a:ext>
            </a:extLst>
          </p:cNvPr>
          <p:cNvPicPr>
            <a:picLocks noChangeAspect="1"/>
          </p:cNvPicPr>
          <p:nvPr/>
        </p:nvPicPr>
        <p:blipFill>
          <a:blip r:embed="rId3"/>
          <a:stretch>
            <a:fillRect/>
          </a:stretch>
        </p:blipFill>
        <p:spPr>
          <a:xfrm>
            <a:off x="1235015" y="2075046"/>
            <a:ext cx="3587987" cy="3566630"/>
          </a:xfrm>
          <a:prstGeom prst="rect">
            <a:avLst/>
          </a:prstGeom>
        </p:spPr>
      </p:pic>
    </p:spTree>
    <p:extLst>
      <p:ext uri="{BB962C8B-B14F-4D97-AF65-F5344CB8AC3E}">
        <p14:creationId xmlns:p14="http://schemas.microsoft.com/office/powerpoint/2010/main" val="50635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617A8E3-76D8-D24F-A3CF-0408F5C088CB}"/>
              </a:ext>
            </a:extLst>
          </p:cNvPr>
          <p:cNvSpPr>
            <a:spLocks noGrp="1"/>
          </p:cNvSpPr>
          <p:nvPr>
            <p:ph idx="1"/>
          </p:nvPr>
        </p:nvSpPr>
        <p:spPr/>
        <p:txBody>
          <a:bodyPr>
            <a:noAutofit/>
          </a:bodyPr>
          <a:lstStyle/>
          <a:p>
            <a:pPr marL="0" indent="0">
              <a:buNone/>
            </a:pPr>
            <a:r>
              <a:rPr kumimoji="1" lang="ja-JP" altLang="en-US"/>
              <a:t>近傍の渦要素による影響　→   </a:t>
            </a:r>
            <a:r>
              <a:rPr lang="ja-JP" altLang="en-US"/>
              <a:t>直接計算</a:t>
            </a:r>
            <a:endParaRPr lang="en-US" altLang="ja-JP" dirty="0"/>
          </a:p>
          <a:p>
            <a:pPr marL="0" indent="0">
              <a:buNone/>
            </a:pPr>
            <a:endParaRPr kumimoji="1" lang="en-US" altLang="ja-JP" dirty="0"/>
          </a:p>
          <a:p>
            <a:pPr marL="0" indent="0">
              <a:buNone/>
            </a:pPr>
            <a:r>
              <a:rPr lang="ja-JP" altLang="en-US"/>
              <a:t>遠方の渦要素による影響　→   局所展開係数から計算</a:t>
            </a:r>
            <a:endParaRPr kumimoji="1" lang="ja-JP" altLang="en-US"/>
          </a:p>
        </p:txBody>
      </p:sp>
      <p:sp>
        <p:nvSpPr>
          <p:cNvPr id="3" name="スライド番号プレースホルダー 2">
            <a:extLst>
              <a:ext uri="{FF2B5EF4-FFF2-40B4-BE49-F238E27FC236}">
                <a16:creationId xmlns:a16="http://schemas.microsoft.com/office/drawing/2014/main" id="{03F5651B-B70F-9C49-9CE0-C6E92AF7BA4B}"/>
              </a:ext>
            </a:extLst>
          </p:cNvPr>
          <p:cNvSpPr>
            <a:spLocks noGrp="1"/>
          </p:cNvSpPr>
          <p:nvPr>
            <p:ph type="sldNum" sz="quarter" idx="12"/>
          </p:nvPr>
        </p:nvSpPr>
        <p:spPr/>
        <p:txBody>
          <a:bodyPr>
            <a:noAutofit/>
          </a:bodyPr>
          <a:lstStyle/>
          <a:p>
            <a:fld id="{AE81C23F-C89D-DB45-BD91-23EF5086497B}" type="slidenum">
              <a:rPr kumimoji="1" lang="ja-JP" altLang="en-US" smtClean="0"/>
              <a:t>15</a:t>
            </a:fld>
            <a:endParaRPr kumimoji="1" lang="ja-JP" altLang="en-US"/>
          </a:p>
        </p:txBody>
      </p:sp>
      <p:sp>
        <p:nvSpPr>
          <p:cNvPr id="5" name="タイトル 1">
            <a:extLst>
              <a:ext uri="{FF2B5EF4-FFF2-40B4-BE49-F238E27FC236}">
                <a16:creationId xmlns:a16="http://schemas.microsoft.com/office/drawing/2014/main" id="{D0D9108A-17B9-F14D-A97E-6035391883AD}"/>
              </a:ext>
            </a:extLst>
          </p:cNvPr>
          <p:cNvSpPr>
            <a:spLocks noGrp="1"/>
          </p:cNvSpPr>
          <p:nvPr>
            <p:ph type="title"/>
          </p:nvPr>
        </p:nvSpPr>
        <p:spPr>
          <a:xfrm>
            <a:off x="838200" y="365126"/>
            <a:ext cx="10515600" cy="992620"/>
          </a:xfrm>
        </p:spPr>
        <p:txBody>
          <a:bodyPr>
            <a:noAutofit/>
          </a:bodyPr>
          <a:lstStyle/>
          <a:p>
            <a:r>
              <a:rPr lang="ja-JP" altLang="en-US"/>
              <a:t>誘起速度の計算</a:t>
            </a:r>
            <a:r>
              <a:rPr lang="en-US" altLang="ja-JP" dirty="0"/>
              <a:t> | FMM</a:t>
            </a:r>
            <a:r>
              <a:rPr lang="en-US" altLang="ja-JP" dirty="0">
                <a:ea typeface="Hiragino Maru Gothic Pro W4" panose="020F0400000000000000" pitchFamily="34" charset="-128"/>
              </a:rPr>
              <a:t> (2D) </a:t>
            </a:r>
            <a:endParaRPr kumimoji="1" lang="ja-JP" altLang="en-US"/>
          </a:p>
        </p:txBody>
      </p:sp>
      <p:pic>
        <p:nvPicPr>
          <p:cNvPr id="6" name="図 5">
            <a:extLst>
              <a:ext uri="{FF2B5EF4-FFF2-40B4-BE49-F238E27FC236}">
                <a16:creationId xmlns:a16="http://schemas.microsoft.com/office/drawing/2014/main" id="{5FE07B34-07E3-1943-9767-DFD142D54C6C}"/>
              </a:ext>
            </a:extLst>
          </p:cNvPr>
          <p:cNvPicPr>
            <a:picLocks noChangeAspect="1"/>
          </p:cNvPicPr>
          <p:nvPr/>
        </p:nvPicPr>
        <p:blipFill>
          <a:blip r:embed="rId2"/>
          <a:stretch>
            <a:fillRect/>
          </a:stretch>
        </p:blipFill>
        <p:spPr>
          <a:xfrm>
            <a:off x="4464167" y="4255076"/>
            <a:ext cx="3263665" cy="940378"/>
          </a:xfrm>
          <a:prstGeom prst="rect">
            <a:avLst/>
          </a:prstGeom>
        </p:spPr>
      </p:pic>
    </p:spTree>
    <p:extLst>
      <p:ext uri="{BB962C8B-B14F-4D97-AF65-F5344CB8AC3E}">
        <p14:creationId xmlns:p14="http://schemas.microsoft.com/office/powerpoint/2010/main" val="147788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C14BE-1782-054C-B8FB-F1308E7D8878}"/>
              </a:ext>
            </a:extLst>
          </p:cNvPr>
          <p:cNvSpPr>
            <a:spLocks noGrp="1"/>
          </p:cNvSpPr>
          <p:nvPr>
            <p:ph type="title"/>
          </p:nvPr>
        </p:nvSpPr>
        <p:spPr>
          <a:xfrm>
            <a:off x="838200" y="365126"/>
            <a:ext cx="10515600" cy="898410"/>
          </a:xfrm>
        </p:spPr>
        <p:txBody>
          <a:bodyPr>
            <a:noAutofit/>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5CA9730D-FAF8-8F4F-B460-4E4A103A64CB}"/>
              </a:ext>
            </a:extLst>
          </p:cNvPr>
          <p:cNvSpPr>
            <a:spLocks noGrp="1"/>
          </p:cNvSpPr>
          <p:nvPr>
            <p:ph idx="1"/>
          </p:nvPr>
        </p:nvSpPr>
        <p:spPr>
          <a:xfrm>
            <a:off x="838200" y="1449388"/>
            <a:ext cx="10515600" cy="5272087"/>
          </a:xfrm>
        </p:spPr>
        <p:txBody>
          <a:bodyPr>
            <a:noAutofit/>
          </a:bodyPr>
          <a:lstStyle/>
          <a:p>
            <a:pPr marL="0" indent="0">
              <a:lnSpc>
                <a:spcPct val="160000"/>
              </a:lnSpc>
              <a:buNone/>
            </a:pPr>
            <a:r>
              <a:rPr lang="en-US" altLang="ja-JP" sz="1400" dirty="0"/>
              <a:t>[0]  L. Greengard and V. </a:t>
            </a:r>
            <a:r>
              <a:rPr lang="en-US" altLang="ja-JP" sz="1400" dirty="0" err="1"/>
              <a:t>Rokhlin</a:t>
            </a:r>
            <a:r>
              <a:rPr lang="en-US" altLang="ja-JP" sz="1400" dirty="0"/>
              <a:t>, ” </a:t>
            </a:r>
            <a:r>
              <a:rPr kumimoji="1" lang="en-US" altLang="ja-JP" sz="1400" dirty="0"/>
              <a:t>A</a:t>
            </a:r>
            <a:r>
              <a:rPr kumimoji="1" lang="ja-JP" altLang="en-US" sz="1400"/>
              <a:t> </a:t>
            </a:r>
            <a:r>
              <a:rPr kumimoji="1" lang="en-US" altLang="ja-JP" sz="1400" dirty="0"/>
              <a:t>Fast Algorithm for Particle Simulations”, </a:t>
            </a:r>
            <a:r>
              <a:rPr lang="en-US" altLang="ja-JP" sz="1400" dirty="0"/>
              <a:t>Journal of Computational   Physics, Vol.135, pp.280-292 (1997)</a:t>
            </a:r>
          </a:p>
          <a:p>
            <a:pPr marL="0" indent="0">
              <a:lnSpc>
                <a:spcPct val="120000"/>
              </a:lnSpc>
              <a:buNone/>
            </a:pPr>
            <a:r>
              <a:rPr lang="en-US" altLang="ja-JP" sz="1400" dirty="0"/>
              <a:t>[1]  Barnes, J. and Hut, P. “A hierarchical O(N log N) force-calculation algorithm”, nature, Vol. 324, No. 6096, pp. 446–449 (1986). </a:t>
            </a:r>
          </a:p>
          <a:p>
            <a:pPr marL="0" indent="0">
              <a:lnSpc>
                <a:spcPct val="160000"/>
              </a:lnSpc>
              <a:buNone/>
            </a:pPr>
            <a:r>
              <a:rPr lang="en-US" altLang="ja-JP" sz="1400" dirty="0"/>
              <a:t>[2]  </a:t>
            </a:r>
            <a:r>
              <a:rPr lang="en-US" altLang="ja-JP" sz="1400" dirty="0" err="1"/>
              <a:t>Lexing</a:t>
            </a:r>
            <a:r>
              <a:rPr lang="en-US" altLang="ja-JP" sz="1400" dirty="0"/>
              <a:t> Ying, George Biros, Denis </a:t>
            </a:r>
            <a:r>
              <a:rPr lang="en-US" altLang="ja-JP" sz="1400" dirty="0" err="1"/>
              <a:t>Zorin</a:t>
            </a:r>
            <a:r>
              <a:rPr lang="en-US" altLang="ja-JP" sz="1400" dirty="0"/>
              <a:t>, “A kernel-independent adaptive fast multipole algorithm in two and three dimensions”, Journal of Computational Physics, Vol.196, pp.591-626 (2004)</a:t>
            </a:r>
          </a:p>
          <a:p>
            <a:pPr marL="0" indent="0">
              <a:lnSpc>
                <a:spcPct val="160000"/>
              </a:lnSpc>
              <a:buNone/>
            </a:pPr>
            <a:r>
              <a:rPr lang="en-US" altLang="ja-JP" sz="1400" dirty="0"/>
              <a:t>[3]  R. Yokota, T.K. </a:t>
            </a:r>
            <a:r>
              <a:rPr lang="en-US" altLang="ja-JP" sz="1400" dirty="0" err="1"/>
              <a:t>Sheel</a:t>
            </a:r>
            <a:r>
              <a:rPr lang="en-US" altLang="ja-JP" sz="1400" dirty="0"/>
              <a:t>, S. Obi, “Calculation of isotropic turbulence using a pure </a:t>
            </a:r>
            <a:r>
              <a:rPr lang="en-US" altLang="ja-JP" sz="1400" dirty="0" err="1"/>
              <a:t>Lagrangian</a:t>
            </a:r>
            <a:r>
              <a:rPr lang="en-US" altLang="ja-JP" sz="1400" dirty="0"/>
              <a:t> vortex method”, Journal of Computational Physics, Vol.226, pp. 1589-1606 (2007)</a:t>
            </a:r>
          </a:p>
          <a:p>
            <a:pPr marL="0" indent="0">
              <a:lnSpc>
                <a:spcPct val="160000"/>
              </a:lnSpc>
              <a:buNone/>
            </a:pPr>
            <a:r>
              <a:rPr lang="en-US" altLang="ja-JP" sz="1400" dirty="0"/>
              <a:t>[4]  Paul Gibbon, “MANY-BODY TREE METHODS IN PHYSICS”, Cambridge  University Press (2005)</a:t>
            </a:r>
          </a:p>
          <a:p>
            <a:pPr marL="0" indent="0">
              <a:lnSpc>
                <a:spcPct val="160000"/>
              </a:lnSpc>
              <a:buNone/>
            </a:pPr>
            <a:r>
              <a:rPr lang="en-US" altLang="ja-JP" sz="1400" dirty="0"/>
              <a:t>[5]  </a:t>
            </a:r>
            <a:r>
              <a:rPr lang="ja-JP" altLang="en-US" sz="1400"/>
              <a:t>太田聖子，亀本喬司，“渦法における工学的適用性の向上に関する研究”，日本機械 学会論文集</a:t>
            </a:r>
            <a:r>
              <a:rPr lang="en-US" altLang="ja-JP" sz="1400" dirty="0"/>
              <a:t>(B</a:t>
            </a:r>
            <a:r>
              <a:rPr lang="ja-JP" altLang="en-US" sz="1400"/>
              <a:t>編</a:t>
            </a:r>
            <a:r>
              <a:rPr lang="en-US" altLang="ja-JP" sz="1400" dirty="0"/>
              <a:t>)</a:t>
            </a:r>
            <a:r>
              <a:rPr lang="ja-JP" altLang="en-US" sz="1400"/>
              <a:t>，第</a:t>
            </a:r>
            <a:r>
              <a:rPr lang="en-US" altLang="ja-JP" sz="1400" dirty="0"/>
              <a:t>70</a:t>
            </a:r>
            <a:r>
              <a:rPr lang="ja-JP" altLang="en-US" sz="1400"/>
              <a:t>巻</a:t>
            </a:r>
            <a:r>
              <a:rPr lang="en-US" altLang="ja-JP" sz="1400" dirty="0"/>
              <a:t>698</a:t>
            </a:r>
            <a:r>
              <a:rPr lang="ja-JP" altLang="en-US" sz="1400"/>
              <a:t>号，</a:t>
            </a:r>
            <a:r>
              <a:rPr lang="en-US" altLang="ja-JP" sz="1400" dirty="0"/>
              <a:t>pp. 2491-2499 (2004)</a:t>
            </a:r>
          </a:p>
          <a:p>
            <a:pPr marL="0" indent="0">
              <a:lnSpc>
                <a:spcPct val="160000"/>
              </a:lnSpc>
              <a:buNone/>
            </a:pPr>
            <a:r>
              <a:rPr lang="en-US" altLang="ja-JP" sz="1400" dirty="0"/>
              <a:t>[6]   </a:t>
            </a:r>
            <a:r>
              <a:rPr lang="en-US" altLang="ja-JP" sz="1400" dirty="0" err="1"/>
              <a:t>Ojima</a:t>
            </a:r>
            <a:r>
              <a:rPr lang="en-US" altLang="ja-JP" sz="1400" dirty="0"/>
              <a:t>, A., </a:t>
            </a:r>
            <a:r>
              <a:rPr lang="en-US" altLang="ja-JP" sz="1400" dirty="0" err="1"/>
              <a:t>Kamemoto</a:t>
            </a:r>
            <a:r>
              <a:rPr lang="en-US" altLang="ja-JP" sz="1400" dirty="0"/>
              <a:t>, K., “Numerical Simulation of Unsteady Flows around Three Dimensional Bluff Bodies by an Advanced Vortex Method,” JSME Int. Journal Series B, Vol. 43 (2), pp. 127-135, 2000. </a:t>
            </a:r>
          </a:p>
          <a:p>
            <a:pPr>
              <a:lnSpc>
                <a:spcPct val="160000"/>
              </a:lnSpc>
            </a:pPr>
            <a:endParaRPr kumimoji="1" lang="en-US" altLang="ja-JP" sz="1400" dirty="0"/>
          </a:p>
        </p:txBody>
      </p:sp>
      <p:sp>
        <p:nvSpPr>
          <p:cNvPr id="5" name="スライド番号プレースホルダー 4">
            <a:extLst>
              <a:ext uri="{FF2B5EF4-FFF2-40B4-BE49-F238E27FC236}">
                <a16:creationId xmlns:a16="http://schemas.microsoft.com/office/drawing/2014/main" id="{4C436760-EC41-1C43-8349-2A6CDADE76EB}"/>
              </a:ext>
            </a:extLst>
          </p:cNvPr>
          <p:cNvSpPr>
            <a:spLocks noGrp="1"/>
          </p:cNvSpPr>
          <p:nvPr>
            <p:ph type="sldNum" sz="quarter" idx="12"/>
          </p:nvPr>
        </p:nvSpPr>
        <p:spPr/>
        <p:txBody>
          <a:bodyPr>
            <a:noAutofit/>
          </a:bodyPr>
          <a:lstStyle/>
          <a:p>
            <a:fld id="{AE81C23F-C89D-DB45-BD91-23EF5086497B}" type="slidenum">
              <a:rPr kumimoji="1" lang="ja-JP" altLang="en-US" smtClean="0"/>
              <a:t>16</a:t>
            </a:fld>
            <a:endParaRPr kumimoji="1" lang="ja-JP" altLang="en-US"/>
          </a:p>
        </p:txBody>
      </p:sp>
    </p:spTree>
    <p:extLst>
      <p:ext uri="{BB962C8B-B14F-4D97-AF65-F5344CB8AC3E}">
        <p14:creationId xmlns:p14="http://schemas.microsoft.com/office/powerpoint/2010/main" val="59867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0C218-1CE7-1D42-9A15-27D7FEF5B462}"/>
              </a:ext>
            </a:extLst>
          </p:cNvPr>
          <p:cNvSpPr>
            <a:spLocks noGrp="1"/>
          </p:cNvSpPr>
          <p:nvPr>
            <p:ph type="title"/>
          </p:nvPr>
        </p:nvSpPr>
        <p:spPr>
          <a:xfrm>
            <a:off x="685800" y="387925"/>
            <a:ext cx="10515600" cy="850900"/>
          </a:xfrm>
          <a:ln>
            <a:noFill/>
          </a:ln>
        </p:spPr>
        <p:txBody>
          <a:bodyPr>
            <a:normAutofit/>
          </a:bodyPr>
          <a:lstStyle/>
          <a:p>
            <a:r>
              <a:rPr kumimoji="1" lang="ja-JP" altLang="en-US" sz="4000"/>
              <a:t>目次</a:t>
            </a:r>
            <a:r>
              <a:rPr kumimoji="1" lang="en-US" altLang="ja-JP" sz="4000" dirty="0"/>
              <a:t>                                                         </a:t>
            </a:r>
            <a:endParaRPr kumimoji="1" lang="ja-JP" altLang="en-US" sz="4000"/>
          </a:p>
        </p:txBody>
      </p:sp>
      <p:sp>
        <p:nvSpPr>
          <p:cNvPr id="3" name="コンテンツ プレースホルダー 2">
            <a:extLst>
              <a:ext uri="{FF2B5EF4-FFF2-40B4-BE49-F238E27FC236}">
                <a16:creationId xmlns:a16="http://schemas.microsoft.com/office/drawing/2014/main" id="{E657AAE8-3E82-B24D-8CDB-CC0CDA9172DE}"/>
              </a:ext>
            </a:extLst>
          </p:cNvPr>
          <p:cNvSpPr>
            <a:spLocks noGrp="1"/>
          </p:cNvSpPr>
          <p:nvPr>
            <p:ph idx="1"/>
          </p:nvPr>
        </p:nvSpPr>
        <p:spPr>
          <a:xfrm>
            <a:off x="763385" y="1590905"/>
            <a:ext cx="10515600" cy="4879169"/>
          </a:xfrm>
        </p:spPr>
        <p:txBody>
          <a:bodyPr>
            <a:noAutofit/>
          </a:bodyPr>
          <a:lstStyle/>
          <a:p>
            <a:pPr marL="0" indent="0">
              <a:buNone/>
            </a:pPr>
            <a:r>
              <a:rPr lang="en-US" altLang="ja-JP" sz="2000" dirty="0"/>
              <a:t>1. Morton Order</a:t>
            </a:r>
          </a:p>
          <a:p>
            <a:pPr marL="0" indent="0">
              <a:buNone/>
            </a:pPr>
            <a:r>
              <a:rPr lang="en-US" altLang="ja-JP" sz="1600" dirty="0"/>
              <a:t>   - Morton Order</a:t>
            </a:r>
            <a:r>
              <a:rPr lang="ja-JP" altLang="en-US" sz="1600"/>
              <a:t>とは</a:t>
            </a:r>
            <a:endParaRPr lang="en-US" altLang="ja-JP" sz="1600" dirty="0"/>
          </a:p>
          <a:p>
            <a:pPr marL="0" indent="0">
              <a:buNone/>
            </a:pPr>
            <a:r>
              <a:rPr lang="en-US" altLang="ja-JP" sz="1600" dirty="0"/>
              <a:t> </a:t>
            </a:r>
            <a:endParaRPr lang="en-US" altLang="ja-JP" sz="200" dirty="0"/>
          </a:p>
          <a:p>
            <a:pPr marL="0" indent="0">
              <a:buNone/>
            </a:pPr>
            <a:r>
              <a:rPr lang="en-US" altLang="ja-JP" sz="2000" dirty="0"/>
              <a:t>2. FMM</a:t>
            </a:r>
            <a:r>
              <a:rPr lang="ja-JP" altLang="en-US" sz="2000"/>
              <a:t>に適用可能な</a:t>
            </a:r>
            <a:r>
              <a:rPr lang="en-US" altLang="ja-JP" sz="2000" dirty="0" err="1"/>
              <a:t>QuadTree</a:t>
            </a:r>
            <a:r>
              <a:rPr lang="ja-JP" altLang="en-US" sz="2000"/>
              <a:t>の構築</a:t>
            </a:r>
            <a:endParaRPr lang="en-US" altLang="ja-JP" sz="2000" dirty="0"/>
          </a:p>
          <a:p>
            <a:pPr marL="0" indent="0">
              <a:buNone/>
            </a:pPr>
            <a:r>
              <a:rPr lang="en-US" altLang="ja-JP" sz="1600" dirty="0"/>
              <a:t>   -</a:t>
            </a:r>
            <a:r>
              <a:rPr lang="ja-JP" altLang="en-US" sz="1600"/>
              <a:t> 最大レベルの算出</a:t>
            </a:r>
            <a:endParaRPr lang="en-US" altLang="ja-JP" sz="1600" dirty="0"/>
          </a:p>
          <a:p>
            <a:pPr marL="0" indent="0">
              <a:buNone/>
            </a:pPr>
            <a:r>
              <a:rPr lang="en-US" altLang="ja-JP" sz="1600" dirty="0"/>
              <a:t>   - </a:t>
            </a:r>
            <a:r>
              <a:rPr lang="ja-JP" altLang="en-US" sz="1600"/>
              <a:t>ツリー構造の生成</a:t>
            </a:r>
            <a:endParaRPr lang="en-US" altLang="ja-JP" sz="1600" dirty="0"/>
          </a:p>
          <a:p>
            <a:pPr marL="0" indent="0">
              <a:buNone/>
            </a:pPr>
            <a:endParaRPr lang="en-US" altLang="ja-JP" sz="200" dirty="0"/>
          </a:p>
          <a:p>
            <a:pPr marL="0" indent="0">
              <a:buNone/>
            </a:pPr>
            <a:r>
              <a:rPr lang="en-US" altLang="ja-JP" sz="2000" dirty="0"/>
              <a:t>3. </a:t>
            </a:r>
            <a:r>
              <a:rPr lang="ja-JP" altLang="en-US" sz="2000"/>
              <a:t>各ステップにおけるノードへの参照手法</a:t>
            </a:r>
            <a:endParaRPr lang="en-US" altLang="ja-JP" sz="2000" dirty="0"/>
          </a:p>
          <a:p>
            <a:pPr marL="0" indent="0">
              <a:buNone/>
            </a:pPr>
            <a:r>
              <a:rPr lang="en-US" altLang="ja-JP" sz="1600" dirty="0"/>
              <a:t>  - S2M</a:t>
            </a:r>
          </a:p>
          <a:p>
            <a:pPr marL="0" indent="0">
              <a:buNone/>
            </a:pPr>
            <a:r>
              <a:rPr lang="en-US" altLang="ja-JP" sz="1600" dirty="0"/>
              <a:t>  - M2M</a:t>
            </a:r>
          </a:p>
          <a:p>
            <a:pPr marL="0" indent="0">
              <a:buNone/>
            </a:pPr>
            <a:r>
              <a:rPr lang="en-US" altLang="ja-JP" sz="1600" dirty="0"/>
              <a:t>  - M2L</a:t>
            </a:r>
          </a:p>
          <a:p>
            <a:pPr marL="0" indent="0">
              <a:buNone/>
            </a:pPr>
            <a:r>
              <a:rPr lang="en-US" altLang="ja-JP" sz="1600" dirty="0"/>
              <a:t>  - L2L</a:t>
            </a:r>
          </a:p>
          <a:p>
            <a:pPr marL="0" indent="0">
              <a:buNone/>
            </a:pPr>
            <a:r>
              <a:rPr lang="en-US" altLang="ja-JP" sz="1600" dirty="0"/>
              <a:t>   </a:t>
            </a:r>
            <a:endParaRPr kumimoji="1" lang="ja-JP" altLang="en-US" sz="1600"/>
          </a:p>
        </p:txBody>
      </p:sp>
      <p:sp>
        <p:nvSpPr>
          <p:cNvPr id="13" name="スライド番号プレースホルダー 12">
            <a:extLst>
              <a:ext uri="{FF2B5EF4-FFF2-40B4-BE49-F238E27FC236}">
                <a16:creationId xmlns:a16="http://schemas.microsoft.com/office/drawing/2014/main" id="{AA29E635-AB1E-454F-BDFE-4ADD0D9BE01D}"/>
              </a:ext>
            </a:extLst>
          </p:cNvPr>
          <p:cNvSpPr>
            <a:spLocks noGrp="1"/>
          </p:cNvSpPr>
          <p:nvPr>
            <p:ph type="sldNum" sz="quarter" idx="12"/>
          </p:nvPr>
        </p:nvSpPr>
        <p:spPr/>
        <p:txBody>
          <a:bodyPr/>
          <a:lstStyle/>
          <a:p>
            <a:fld id="{AE81C23F-C89D-DB45-BD91-23EF5086497B}" type="slidenum">
              <a:rPr kumimoji="1" lang="ja-JP" altLang="en-US" smtClean="0"/>
              <a:t>2</a:t>
            </a:fld>
            <a:endParaRPr kumimoji="1" lang="ja-JP" altLang="en-US"/>
          </a:p>
        </p:txBody>
      </p:sp>
    </p:spTree>
    <p:extLst>
      <p:ext uri="{BB962C8B-B14F-4D97-AF65-F5344CB8AC3E}">
        <p14:creationId xmlns:p14="http://schemas.microsoft.com/office/powerpoint/2010/main" val="365236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FAC22-0EB1-B846-B0BB-2CA2F50FA9C2}"/>
              </a:ext>
            </a:extLst>
          </p:cNvPr>
          <p:cNvSpPr>
            <a:spLocks noGrp="1"/>
          </p:cNvSpPr>
          <p:nvPr>
            <p:ph type="title"/>
          </p:nvPr>
        </p:nvSpPr>
        <p:spPr/>
        <p:txBody>
          <a:bodyPr/>
          <a:lstStyle/>
          <a:p>
            <a:r>
              <a:rPr lang="en-US" altLang="ja-JP" dirty="0"/>
              <a:t>1. Morton Order</a:t>
            </a:r>
          </a:p>
        </p:txBody>
      </p:sp>
      <p:sp>
        <p:nvSpPr>
          <p:cNvPr id="4" name="スライド番号プレースホルダー 3">
            <a:extLst>
              <a:ext uri="{FF2B5EF4-FFF2-40B4-BE49-F238E27FC236}">
                <a16:creationId xmlns:a16="http://schemas.microsoft.com/office/drawing/2014/main" id="{6EF7FF02-40AB-724F-8AB5-FAE6B7A3DF12}"/>
              </a:ext>
            </a:extLst>
          </p:cNvPr>
          <p:cNvSpPr>
            <a:spLocks noGrp="1"/>
          </p:cNvSpPr>
          <p:nvPr>
            <p:ph type="sldNum" sz="quarter" idx="12"/>
          </p:nvPr>
        </p:nvSpPr>
        <p:spPr/>
        <p:txBody>
          <a:bodyPr/>
          <a:lstStyle/>
          <a:p>
            <a:fld id="{AE81C23F-C89D-DB45-BD91-23EF5086497B}" type="slidenum">
              <a:rPr kumimoji="1" lang="ja-JP" altLang="en-US" smtClean="0"/>
              <a:t>3</a:t>
            </a:fld>
            <a:endParaRPr kumimoji="1" lang="ja-JP" altLang="en-US"/>
          </a:p>
        </p:txBody>
      </p:sp>
    </p:spTree>
    <p:extLst>
      <p:ext uri="{BB962C8B-B14F-4D97-AF65-F5344CB8AC3E}">
        <p14:creationId xmlns:p14="http://schemas.microsoft.com/office/powerpoint/2010/main" val="315803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3DAC2222-3634-E943-A2C8-6353C8A4E0BA}"/>
              </a:ext>
            </a:extLst>
          </p:cNvPr>
          <p:cNvPicPr>
            <a:picLocks noGrp="1" noChangeAspect="1"/>
          </p:cNvPicPr>
          <p:nvPr>
            <p:ph idx="1"/>
          </p:nvPr>
        </p:nvPicPr>
        <p:blipFill rotWithShape="1">
          <a:blip r:embed="rId2"/>
          <a:srcRect b="49068"/>
          <a:stretch/>
        </p:blipFill>
        <p:spPr>
          <a:xfrm>
            <a:off x="888194" y="2694516"/>
            <a:ext cx="5072893" cy="2645128"/>
          </a:xfrm>
        </p:spPr>
      </p:pic>
      <p:sp>
        <p:nvSpPr>
          <p:cNvPr id="3" name="スライド番号プレースホルダー 2">
            <a:extLst>
              <a:ext uri="{FF2B5EF4-FFF2-40B4-BE49-F238E27FC236}">
                <a16:creationId xmlns:a16="http://schemas.microsoft.com/office/drawing/2014/main" id="{32581974-3D87-B841-93DC-465A5CC097FC}"/>
              </a:ext>
            </a:extLst>
          </p:cNvPr>
          <p:cNvSpPr>
            <a:spLocks noGrp="1"/>
          </p:cNvSpPr>
          <p:nvPr>
            <p:ph type="sldNum" sz="quarter" idx="12"/>
          </p:nvPr>
        </p:nvSpPr>
        <p:spPr/>
        <p:txBody>
          <a:bodyPr/>
          <a:lstStyle/>
          <a:p>
            <a:fld id="{AE81C23F-C89D-DB45-BD91-23EF5086497B}" type="slidenum">
              <a:rPr kumimoji="1" lang="ja-JP" altLang="en-US" smtClean="0"/>
              <a:t>4</a:t>
            </a:fld>
            <a:endParaRPr kumimoji="1" lang="ja-JP" altLang="en-US"/>
          </a:p>
        </p:txBody>
      </p:sp>
      <p:sp>
        <p:nvSpPr>
          <p:cNvPr id="9" name="タイトル 1">
            <a:extLst>
              <a:ext uri="{FF2B5EF4-FFF2-40B4-BE49-F238E27FC236}">
                <a16:creationId xmlns:a16="http://schemas.microsoft.com/office/drawing/2014/main" id="{16AF911C-5188-D54F-9C53-53839F75C3D7}"/>
              </a:ext>
            </a:extLst>
          </p:cNvPr>
          <p:cNvSpPr txBox="1">
            <a:spLocks/>
          </p:cNvSpPr>
          <p:nvPr/>
        </p:nvSpPr>
        <p:spPr>
          <a:xfrm>
            <a:off x="685800" y="476880"/>
            <a:ext cx="10515600" cy="678819"/>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Morton Order</a:t>
            </a:r>
            <a:r>
              <a:rPr lang="ja-JP" altLang="en-US" sz="4000"/>
              <a:t>とは</a:t>
            </a:r>
            <a:endParaRPr lang="en-US" altLang="ja-JP" sz="4000" dirty="0"/>
          </a:p>
        </p:txBody>
      </p:sp>
      <p:pic>
        <p:nvPicPr>
          <p:cNvPr id="11" name="図 10">
            <a:extLst>
              <a:ext uri="{FF2B5EF4-FFF2-40B4-BE49-F238E27FC236}">
                <a16:creationId xmlns:a16="http://schemas.microsoft.com/office/drawing/2014/main" id="{329369C7-853C-C741-A881-B2E1D6045817}"/>
              </a:ext>
            </a:extLst>
          </p:cNvPr>
          <p:cNvPicPr>
            <a:picLocks noChangeAspect="1"/>
          </p:cNvPicPr>
          <p:nvPr/>
        </p:nvPicPr>
        <p:blipFill rotWithShape="1">
          <a:blip r:embed="rId2"/>
          <a:srcRect t="50000"/>
          <a:stretch/>
        </p:blipFill>
        <p:spPr>
          <a:xfrm>
            <a:off x="6029678" y="2694516"/>
            <a:ext cx="5208008" cy="2665881"/>
          </a:xfrm>
          <a:prstGeom prst="rect">
            <a:avLst/>
          </a:prstGeom>
        </p:spPr>
      </p:pic>
      <p:sp>
        <p:nvSpPr>
          <p:cNvPr id="12" name="テキスト ボックス 11">
            <a:extLst>
              <a:ext uri="{FF2B5EF4-FFF2-40B4-BE49-F238E27FC236}">
                <a16:creationId xmlns:a16="http://schemas.microsoft.com/office/drawing/2014/main" id="{AEE2BF5D-725B-1B4C-B40C-352B591E3248}"/>
              </a:ext>
            </a:extLst>
          </p:cNvPr>
          <p:cNvSpPr txBox="1"/>
          <p:nvPr/>
        </p:nvSpPr>
        <p:spPr>
          <a:xfrm>
            <a:off x="4165600" y="2509850"/>
            <a:ext cx="1433689" cy="369332"/>
          </a:xfrm>
          <a:prstGeom prst="rect">
            <a:avLst/>
          </a:prstGeom>
          <a:noFill/>
        </p:spPr>
        <p:txBody>
          <a:bodyPr wrap="square" rtlCol="0">
            <a:spAutoFit/>
          </a:bodyPr>
          <a:lstStyle/>
          <a:p>
            <a:r>
              <a:rPr kumimoji="1" lang="ja-JP" altLang="en-US"/>
              <a:t>レベル</a:t>
            </a:r>
            <a:r>
              <a:rPr lang="en-US" altLang="ja-JP" dirty="0"/>
              <a:t>1</a:t>
            </a:r>
            <a:endParaRPr kumimoji="1" lang="ja-JP" altLang="en-US"/>
          </a:p>
        </p:txBody>
      </p:sp>
      <p:sp>
        <p:nvSpPr>
          <p:cNvPr id="13" name="テキスト ボックス 12">
            <a:extLst>
              <a:ext uri="{FF2B5EF4-FFF2-40B4-BE49-F238E27FC236}">
                <a16:creationId xmlns:a16="http://schemas.microsoft.com/office/drawing/2014/main" id="{56F42E25-B254-234C-A24A-601729A26929}"/>
              </a:ext>
            </a:extLst>
          </p:cNvPr>
          <p:cNvSpPr txBox="1"/>
          <p:nvPr/>
        </p:nvSpPr>
        <p:spPr>
          <a:xfrm>
            <a:off x="1766711" y="2556933"/>
            <a:ext cx="1433689" cy="369332"/>
          </a:xfrm>
          <a:prstGeom prst="rect">
            <a:avLst/>
          </a:prstGeom>
          <a:noFill/>
        </p:spPr>
        <p:txBody>
          <a:bodyPr wrap="square" rtlCol="0">
            <a:spAutoFit/>
          </a:bodyPr>
          <a:lstStyle/>
          <a:p>
            <a:r>
              <a:rPr kumimoji="1" lang="ja-JP" altLang="en-US"/>
              <a:t>レベル</a:t>
            </a:r>
            <a:r>
              <a:rPr kumimoji="1" lang="en-US" altLang="ja-JP" dirty="0"/>
              <a:t>0</a:t>
            </a:r>
            <a:endParaRPr kumimoji="1" lang="ja-JP" altLang="en-US"/>
          </a:p>
        </p:txBody>
      </p:sp>
      <p:sp>
        <p:nvSpPr>
          <p:cNvPr id="14" name="テキスト ボックス 13">
            <a:extLst>
              <a:ext uri="{FF2B5EF4-FFF2-40B4-BE49-F238E27FC236}">
                <a16:creationId xmlns:a16="http://schemas.microsoft.com/office/drawing/2014/main" id="{8B763978-7187-5F45-A428-884654461833}"/>
              </a:ext>
            </a:extLst>
          </p:cNvPr>
          <p:cNvSpPr txBox="1"/>
          <p:nvPr/>
        </p:nvSpPr>
        <p:spPr>
          <a:xfrm>
            <a:off x="6839604" y="2509850"/>
            <a:ext cx="1433689" cy="369332"/>
          </a:xfrm>
          <a:prstGeom prst="rect">
            <a:avLst/>
          </a:prstGeom>
          <a:noFill/>
        </p:spPr>
        <p:txBody>
          <a:bodyPr wrap="square" rtlCol="0">
            <a:spAutoFit/>
          </a:bodyPr>
          <a:lstStyle/>
          <a:p>
            <a:r>
              <a:rPr kumimoji="1" lang="ja-JP" altLang="en-US"/>
              <a:t>レベル</a:t>
            </a:r>
            <a:r>
              <a:rPr kumimoji="1" lang="en-US" altLang="ja-JP" dirty="0"/>
              <a:t>2</a:t>
            </a:r>
            <a:endParaRPr kumimoji="1" lang="ja-JP" altLang="en-US"/>
          </a:p>
        </p:txBody>
      </p:sp>
      <p:sp>
        <p:nvSpPr>
          <p:cNvPr id="15" name="テキスト ボックス 14">
            <a:extLst>
              <a:ext uri="{FF2B5EF4-FFF2-40B4-BE49-F238E27FC236}">
                <a16:creationId xmlns:a16="http://schemas.microsoft.com/office/drawing/2014/main" id="{98934C08-7407-364F-877C-8F77AAE3862F}"/>
              </a:ext>
            </a:extLst>
          </p:cNvPr>
          <p:cNvSpPr txBox="1"/>
          <p:nvPr/>
        </p:nvSpPr>
        <p:spPr>
          <a:xfrm>
            <a:off x="9265355" y="2509850"/>
            <a:ext cx="1433689" cy="369332"/>
          </a:xfrm>
          <a:prstGeom prst="rect">
            <a:avLst/>
          </a:prstGeom>
          <a:noFill/>
        </p:spPr>
        <p:txBody>
          <a:bodyPr wrap="square" rtlCol="0">
            <a:spAutoFit/>
          </a:bodyPr>
          <a:lstStyle/>
          <a:p>
            <a:r>
              <a:rPr kumimoji="1" lang="ja-JP" altLang="en-US"/>
              <a:t>レベル</a:t>
            </a:r>
            <a:r>
              <a:rPr kumimoji="1" lang="en-US" altLang="ja-JP" dirty="0"/>
              <a:t>3</a:t>
            </a:r>
            <a:endParaRPr kumimoji="1" lang="ja-JP" altLang="en-US"/>
          </a:p>
        </p:txBody>
      </p:sp>
    </p:spTree>
    <p:extLst>
      <p:ext uri="{BB962C8B-B14F-4D97-AF65-F5344CB8AC3E}">
        <p14:creationId xmlns:p14="http://schemas.microsoft.com/office/powerpoint/2010/main" val="136837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タイトル 1">
            <a:extLst>
              <a:ext uri="{FF2B5EF4-FFF2-40B4-BE49-F238E27FC236}">
                <a16:creationId xmlns:a16="http://schemas.microsoft.com/office/drawing/2014/main" id="{AFF3157A-8EF5-DF4A-8147-8F33DE771346}"/>
              </a:ext>
            </a:extLst>
          </p:cNvPr>
          <p:cNvSpPr txBox="1">
            <a:spLocks/>
          </p:cNvSpPr>
          <p:nvPr/>
        </p:nvSpPr>
        <p:spPr>
          <a:xfrm>
            <a:off x="685800" y="476880"/>
            <a:ext cx="10515600" cy="678819"/>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a:t>座標位置から所属空間番号</a:t>
            </a:r>
            <a:r>
              <a:rPr lang="en-US" altLang="ja-JP" sz="4000" dirty="0"/>
              <a:t> | Morton Order</a:t>
            </a:r>
          </a:p>
        </p:txBody>
      </p:sp>
      <p:sp>
        <p:nvSpPr>
          <p:cNvPr id="5" name="スライド番号プレースホルダー 4">
            <a:extLst>
              <a:ext uri="{FF2B5EF4-FFF2-40B4-BE49-F238E27FC236}">
                <a16:creationId xmlns:a16="http://schemas.microsoft.com/office/drawing/2014/main" id="{93151F86-FC80-8D4A-8F4F-8518B896F0A8}"/>
              </a:ext>
            </a:extLst>
          </p:cNvPr>
          <p:cNvSpPr>
            <a:spLocks noGrp="1"/>
          </p:cNvSpPr>
          <p:nvPr>
            <p:ph type="sldNum" sz="quarter" idx="12"/>
          </p:nvPr>
        </p:nvSpPr>
        <p:spPr>
          <a:xfrm>
            <a:off x="8610600" y="6356350"/>
            <a:ext cx="2743200" cy="365125"/>
          </a:xfrm>
        </p:spPr>
        <p:txBody>
          <a:bodyPr>
            <a:noAutofit/>
          </a:bodyPr>
          <a:lstStyle/>
          <a:p>
            <a:fld id="{AE81C23F-C89D-DB45-BD91-23EF5086497B}" type="slidenum">
              <a:rPr kumimoji="1" lang="ja-JP" altLang="en-US" smtClean="0"/>
              <a:t>5</a:t>
            </a:fld>
            <a:endParaRPr kumimoji="1" lang="ja-JP" altLang="en-US"/>
          </a:p>
        </p:txBody>
      </p:sp>
      <p:pic>
        <p:nvPicPr>
          <p:cNvPr id="35" name="図 34">
            <a:extLst>
              <a:ext uri="{FF2B5EF4-FFF2-40B4-BE49-F238E27FC236}">
                <a16:creationId xmlns:a16="http://schemas.microsoft.com/office/drawing/2014/main" id="{B1F1B44E-F766-8946-B75E-B04617399B9E}"/>
              </a:ext>
            </a:extLst>
          </p:cNvPr>
          <p:cNvPicPr>
            <a:picLocks noChangeAspect="1"/>
          </p:cNvPicPr>
          <p:nvPr/>
        </p:nvPicPr>
        <p:blipFill rotWithShape="1">
          <a:blip r:embed="rId3"/>
          <a:srcRect t="6490" b="29763"/>
          <a:stretch/>
        </p:blipFill>
        <p:spPr>
          <a:xfrm>
            <a:off x="435708" y="1724297"/>
            <a:ext cx="5346527" cy="4823070"/>
          </a:xfrm>
          <a:prstGeom prst="rect">
            <a:avLst/>
          </a:prstGeom>
        </p:spPr>
      </p:pic>
      <p:sp>
        <p:nvSpPr>
          <p:cNvPr id="6" name="円/楕円 5">
            <a:extLst>
              <a:ext uri="{FF2B5EF4-FFF2-40B4-BE49-F238E27FC236}">
                <a16:creationId xmlns:a16="http://schemas.microsoft.com/office/drawing/2014/main" id="{CD02D4B2-BC30-FD49-B008-FE7858A86E98}"/>
              </a:ext>
            </a:extLst>
          </p:cNvPr>
          <p:cNvSpPr/>
          <p:nvPr/>
        </p:nvSpPr>
        <p:spPr>
          <a:xfrm>
            <a:off x="3412041" y="4804535"/>
            <a:ext cx="94283" cy="94283"/>
          </a:xfrm>
          <a:prstGeom prst="ellipse">
            <a:avLst/>
          </a:prstGeom>
          <a:solidFill>
            <a:srgbClr val="FF5441"/>
          </a:solidFill>
          <a:ln>
            <a:solidFill>
              <a:srgbClr val="FF54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7551DB62-32A9-7B45-883A-3203AF3081E9}"/>
              </a:ext>
            </a:extLst>
          </p:cNvPr>
          <p:cNvCxnSpPr>
            <a:cxnSpLocks/>
          </p:cNvCxnSpPr>
          <p:nvPr/>
        </p:nvCxnSpPr>
        <p:spPr>
          <a:xfrm>
            <a:off x="3478037" y="1439998"/>
            <a:ext cx="0" cy="3312358"/>
          </a:xfrm>
          <a:prstGeom prst="straightConnector1">
            <a:avLst/>
          </a:prstGeom>
          <a:ln>
            <a:solidFill>
              <a:srgbClr val="FF544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9896FD79-7966-8C42-99FE-3F0B3A576FAE}"/>
              </a:ext>
            </a:extLst>
          </p:cNvPr>
          <p:cNvCxnSpPr>
            <a:cxnSpLocks/>
          </p:cNvCxnSpPr>
          <p:nvPr/>
        </p:nvCxnSpPr>
        <p:spPr>
          <a:xfrm>
            <a:off x="435708" y="4863106"/>
            <a:ext cx="2937979" cy="0"/>
          </a:xfrm>
          <a:prstGeom prst="straightConnector1">
            <a:avLst/>
          </a:prstGeom>
          <a:ln>
            <a:solidFill>
              <a:srgbClr val="FF544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3E71BFE-64D9-C846-8EA9-0DCE2ECD0718}"/>
              </a:ext>
            </a:extLst>
          </p:cNvPr>
          <p:cNvCxnSpPr>
            <a:cxnSpLocks/>
          </p:cNvCxnSpPr>
          <p:nvPr/>
        </p:nvCxnSpPr>
        <p:spPr>
          <a:xfrm flipV="1">
            <a:off x="5377286" y="1972733"/>
            <a:ext cx="0" cy="43368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B3A091EF-86D1-1342-96FA-8539431ED509}"/>
              </a:ext>
            </a:extLst>
          </p:cNvPr>
          <p:cNvSpPr txBox="1"/>
          <p:nvPr/>
        </p:nvSpPr>
        <p:spPr>
          <a:xfrm>
            <a:off x="5377286" y="3538146"/>
            <a:ext cx="2141104" cy="923330"/>
          </a:xfrm>
          <a:prstGeom prst="rect">
            <a:avLst/>
          </a:prstGeom>
          <a:noFill/>
        </p:spPr>
        <p:txBody>
          <a:bodyPr wrap="square" rtlCol="0">
            <a:spAutoFit/>
          </a:bodyPr>
          <a:lstStyle/>
          <a:p>
            <a:r>
              <a:rPr kumimoji="1" lang="en-US" altLang="ja-JP" dirty="0" err="1"/>
              <a:t>L_max</a:t>
            </a:r>
            <a:r>
              <a:rPr lang="en-US" altLang="ja-JP" dirty="0"/>
              <a:t> </a:t>
            </a:r>
            <a:r>
              <a:rPr kumimoji="1" lang="en-US" altLang="ja-JP" dirty="0"/>
              <a:t>= 100.0</a:t>
            </a:r>
          </a:p>
          <a:p>
            <a:endParaRPr kumimoji="1" lang="en-US" altLang="ja-JP" dirty="0"/>
          </a:p>
          <a:p>
            <a:r>
              <a:rPr lang="ja-JP" altLang="en-US"/>
              <a:t>分割数</a:t>
            </a:r>
            <a:r>
              <a:rPr lang="en-US" altLang="ja-JP" dirty="0"/>
              <a:t> = 8 </a:t>
            </a:r>
          </a:p>
        </p:txBody>
      </p:sp>
      <p:sp>
        <p:nvSpPr>
          <p:cNvPr id="25" name="テキスト ボックス 24">
            <a:extLst>
              <a:ext uri="{FF2B5EF4-FFF2-40B4-BE49-F238E27FC236}">
                <a16:creationId xmlns:a16="http://schemas.microsoft.com/office/drawing/2014/main" id="{D52E1646-E71E-D14E-8CDC-CC0F46720D7D}"/>
              </a:ext>
            </a:extLst>
          </p:cNvPr>
          <p:cNvSpPr txBox="1"/>
          <p:nvPr/>
        </p:nvSpPr>
        <p:spPr>
          <a:xfrm>
            <a:off x="7709127" y="1735530"/>
            <a:ext cx="3611335" cy="369332"/>
          </a:xfrm>
          <a:prstGeom prst="rect">
            <a:avLst/>
          </a:prstGeom>
          <a:noFill/>
        </p:spPr>
        <p:txBody>
          <a:bodyPr wrap="square" rtlCol="0">
            <a:spAutoFit/>
          </a:bodyPr>
          <a:lstStyle/>
          <a:p>
            <a:r>
              <a:rPr lang="en-US" altLang="ja-JP" dirty="0"/>
              <a:t>(x, y) = (60.625, 65.625)</a:t>
            </a:r>
          </a:p>
        </p:txBody>
      </p:sp>
      <p:cxnSp>
        <p:nvCxnSpPr>
          <p:cNvPr id="42" name="直線矢印コネクタ 41">
            <a:extLst>
              <a:ext uri="{FF2B5EF4-FFF2-40B4-BE49-F238E27FC236}">
                <a16:creationId xmlns:a16="http://schemas.microsoft.com/office/drawing/2014/main" id="{DDD626F6-E0D9-D64A-82CA-DAB5D56213E2}"/>
              </a:ext>
            </a:extLst>
          </p:cNvPr>
          <p:cNvCxnSpPr/>
          <p:nvPr/>
        </p:nvCxnSpPr>
        <p:spPr>
          <a:xfrm>
            <a:off x="4667972" y="6303887"/>
            <a:ext cx="1419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00FD0435-6903-E646-9C16-3A667307A07A}"/>
              </a:ext>
            </a:extLst>
          </p:cNvPr>
          <p:cNvSpPr txBox="1"/>
          <p:nvPr/>
        </p:nvSpPr>
        <p:spPr>
          <a:xfrm>
            <a:off x="6132284" y="6137309"/>
            <a:ext cx="359265" cy="369332"/>
          </a:xfrm>
          <a:prstGeom prst="rect">
            <a:avLst/>
          </a:prstGeom>
          <a:noFill/>
        </p:spPr>
        <p:txBody>
          <a:bodyPr wrap="square" rtlCol="0">
            <a:spAutoFit/>
          </a:bodyPr>
          <a:lstStyle/>
          <a:p>
            <a:r>
              <a:rPr kumimoji="1" lang="en-US" altLang="ja-JP" dirty="0"/>
              <a:t>x</a:t>
            </a:r>
            <a:endParaRPr kumimoji="1" lang="ja-JP" altLang="en-US"/>
          </a:p>
        </p:txBody>
      </p:sp>
      <p:sp>
        <p:nvSpPr>
          <p:cNvPr id="45" name="テキスト ボックス 44">
            <a:extLst>
              <a:ext uri="{FF2B5EF4-FFF2-40B4-BE49-F238E27FC236}">
                <a16:creationId xmlns:a16="http://schemas.microsoft.com/office/drawing/2014/main" id="{1035B0EF-4E11-3B45-93BA-8964B9138AB4}"/>
              </a:ext>
            </a:extLst>
          </p:cNvPr>
          <p:cNvSpPr txBox="1"/>
          <p:nvPr/>
        </p:nvSpPr>
        <p:spPr>
          <a:xfrm>
            <a:off x="760769" y="1070666"/>
            <a:ext cx="359265" cy="369332"/>
          </a:xfrm>
          <a:prstGeom prst="rect">
            <a:avLst/>
          </a:prstGeom>
          <a:noFill/>
        </p:spPr>
        <p:txBody>
          <a:bodyPr wrap="square" rtlCol="0">
            <a:spAutoFit/>
          </a:bodyPr>
          <a:lstStyle/>
          <a:p>
            <a:r>
              <a:rPr lang="en-US" altLang="ja-JP" dirty="0"/>
              <a:t>y</a:t>
            </a:r>
            <a:endParaRPr kumimoji="1" lang="ja-JP" altLang="en-US"/>
          </a:p>
        </p:txBody>
      </p:sp>
      <p:cxnSp>
        <p:nvCxnSpPr>
          <p:cNvPr id="46" name="直線矢印コネクタ 45">
            <a:extLst>
              <a:ext uri="{FF2B5EF4-FFF2-40B4-BE49-F238E27FC236}">
                <a16:creationId xmlns:a16="http://schemas.microsoft.com/office/drawing/2014/main" id="{4B7F776B-D473-084B-A749-5B101027945A}"/>
              </a:ext>
            </a:extLst>
          </p:cNvPr>
          <p:cNvCxnSpPr>
            <a:cxnSpLocks/>
          </p:cNvCxnSpPr>
          <p:nvPr/>
        </p:nvCxnSpPr>
        <p:spPr>
          <a:xfrm flipV="1">
            <a:off x="871537" y="1439998"/>
            <a:ext cx="11715" cy="10817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下矢印 47">
            <a:extLst>
              <a:ext uri="{FF2B5EF4-FFF2-40B4-BE49-F238E27FC236}">
                <a16:creationId xmlns:a16="http://schemas.microsoft.com/office/drawing/2014/main" id="{EE2FD7E9-24E1-2348-94FD-E3FC423CADAD}"/>
              </a:ext>
            </a:extLst>
          </p:cNvPr>
          <p:cNvSpPr/>
          <p:nvPr/>
        </p:nvSpPr>
        <p:spPr>
          <a:xfrm>
            <a:off x="8252518" y="2188326"/>
            <a:ext cx="306130" cy="330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74A980A2-4772-3F40-94A7-70C41F249537}"/>
              </a:ext>
            </a:extLst>
          </p:cNvPr>
          <p:cNvSpPr txBox="1"/>
          <p:nvPr/>
        </p:nvSpPr>
        <p:spPr>
          <a:xfrm>
            <a:off x="7709127" y="2687617"/>
            <a:ext cx="2633474" cy="369332"/>
          </a:xfrm>
          <a:prstGeom prst="rect">
            <a:avLst/>
          </a:prstGeom>
          <a:noFill/>
        </p:spPr>
        <p:txBody>
          <a:bodyPr wrap="square" rtlCol="0">
            <a:spAutoFit/>
          </a:bodyPr>
          <a:lstStyle/>
          <a:p>
            <a:r>
              <a:rPr lang="en-US" altLang="ja-JP" dirty="0"/>
              <a:t>(x, y) = (4.85, 5.25)</a:t>
            </a:r>
          </a:p>
        </p:txBody>
      </p:sp>
      <p:sp>
        <p:nvSpPr>
          <p:cNvPr id="51" name="テキスト ボックス 50">
            <a:extLst>
              <a:ext uri="{FF2B5EF4-FFF2-40B4-BE49-F238E27FC236}">
                <a16:creationId xmlns:a16="http://schemas.microsoft.com/office/drawing/2014/main" id="{74D7FB92-BA5A-0740-8A4B-709CC672B6A8}"/>
              </a:ext>
            </a:extLst>
          </p:cNvPr>
          <p:cNvSpPr txBox="1"/>
          <p:nvPr/>
        </p:nvSpPr>
        <p:spPr>
          <a:xfrm>
            <a:off x="8686988" y="2217354"/>
            <a:ext cx="2633474" cy="307777"/>
          </a:xfrm>
          <a:prstGeom prst="rect">
            <a:avLst/>
          </a:prstGeom>
          <a:noFill/>
        </p:spPr>
        <p:txBody>
          <a:bodyPr wrap="square" rtlCol="0">
            <a:spAutoFit/>
          </a:bodyPr>
          <a:lstStyle/>
          <a:p>
            <a:r>
              <a:rPr lang="en-US" altLang="ja-JP" sz="1400" dirty="0"/>
              <a:t>(x, y) / (</a:t>
            </a:r>
            <a:r>
              <a:rPr lang="en-US" altLang="ja-JP" sz="1400" dirty="0" err="1"/>
              <a:t>L_max</a:t>
            </a:r>
            <a:r>
              <a:rPr lang="en-US" altLang="ja-JP" sz="1400" dirty="0"/>
              <a:t>/</a:t>
            </a:r>
            <a:r>
              <a:rPr lang="ja-JP" altLang="en-US" sz="1400"/>
              <a:t>分割数</a:t>
            </a:r>
            <a:r>
              <a:rPr lang="en-US" altLang="ja-JP" sz="1400" dirty="0"/>
              <a:t>)</a:t>
            </a:r>
          </a:p>
        </p:txBody>
      </p:sp>
      <p:sp>
        <p:nvSpPr>
          <p:cNvPr id="53" name="テキスト ボックス 52">
            <a:extLst>
              <a:ext uri="{FF2B5EF4-FFF2-40B4-BE49-F238E27FC236}">
                <a16:creationId xmlns:a16="http://schemas.microsoft.com/office/drawing/2014/main" id="{4A65D448-9A37-C045-8578-6B85B8EDA1EE}"/>
              </a:ext>
            </a:extLst>
          </p:cNvPr>
          <p:cNvSpPr txBox="1"/>
          <p:nvPr/>
        </p:nvSpPr>
        <p:spPr>
          <a:xfrm>
            <a:off x="7709127" y="3515448"/>
            <a:ext cx="2633474" cy="369332"/>
          </a:xfrm>
          <a:prstGeom prst="rect">
            <a:avLst/>
          </a:prstGeom>
          <a:noFill/>
        </p:spPr>
        <p:txBody>
          <a:bodyPr wrap="square" rtlCol="0">
            <a:spAutoFit/>
          </a:bodyPr>
          <a:lstStyle/>
          <a:p>
            <a:r>
              <a:rPr lang="en-US" altLang="ja-JP" dirty="0"/>
              <a:t>(x, y) = (4, 5)</a:t>
            </a:r>
          </a:p>
        </p:txBody>
      </p:sp>
      <p:sp>
        <p:nvSpPr>
          <p:cNvPr id="54" name="テキスト ボックス 53">
            <a:extLst>
              <a:ext uri="{FF2B5EF4-FFF2-40B4-BE49-F238E27FC236}">
                <a16:creationId xmlns:a16="http://schemas.microsoft.com/office/drawing/2014/main" id="{E4F08EDC-5A03-FB47-8442-3C4617F1AEEE}"/>
              </a:ext>
            </a:extLst>
          </p:cNvPr>
          <p:cNvSpPr txBox="1"/>
          <p:nvPr/>
        </p:nvSpPr>
        <p:spPr>
          <a:xfrm>
            <a:off x="8686988" y="3121223"/>
            <a:ext cx="1604083" cy="307777"/>
          </a:xfrm>
          <a:prstGeom prst="rect">
            <a:avLst/>
          </a:prstGeom>
          <a:noFill/>
        </p:spPr>
        <p:txBody>
          <a:bodyPr wrap="square" rtlCol="0">
            <a:spAutoFit/>
          </a:bodyPr>
          <a:lstStyle/>
          <a:p>
            <a:r>
              <a:rPr lang="ja-JP" altLang="en-US" sz="1400"/>
              <a:t>端数を切り捨て</a:t>
            </a:r>
            <a:endParaRPr lang="en-US" altLang="ja-JP" sz="1400" dirty="0"/>
          </a:p>
        </p:txBody>
      </p:sp>
      <p:sp>
        <p:nvSpPr>
          <p:cNvPr id="56" name="テキスト ボックス 55">
            <a:extLst>
              <a:ext uri="{FF2B5EF4-FFF2-40B4-BE49-F238E27FC236}">
                <a16:creationId xmlns:a16="http://schemas.microsoft.com/office/drawing/2014/main" id="{64B0E368-2273-4540-B940-BB91D9B437F0}"/>
              </a:ext>
            </a:extLst>
          </p:cNvPr>
          <p:cNvSpPr txBox="1"/>
          <p:nvPr/>
        </p:nvSpPr>
        <p:spPr>
          <a:xfrm>
            <a:off x="7683361" y="4391766"/>
            <a:ext cx="3611335" cy="369332"/>
          </a:xfrm>
          <a:prstGeom prst="rect">
            <a:avLst/>
          </a:prstGeom>
          <a:noFill/>
        </p:spPr>
        <p:txBody>
          <a:bodyPr wrap="square" rtlCol="0">
            <a:spAutoFit/>
          </a:bodyPr>
          <a:lstStyle/>
          <a:p>
            <a:r>
              <a:rPr lang="en-US" altLang="ja-JP" dirty="0"/>
              <a:t>(x, y) = (0x100, 0x101)</a:t>
            </a:r>
          </a:p>
        </p:txBody>
      </p:sp>
      <p:sp>
        <p:nvSpPr>
          <p:cNvPr id="57" name="テキスト ボックス 56">
            <a:extLst>
              <a:ext uri="{FF2B5EF4-FFF2-40B4-BE49-F238E27FC236}">
                <a16:creationId xmlns:a16="http://schemas.microsoft.com/office/drawing/2014/main" id="{5D8BDD2D-8286-0846-96C4-61D47019C40E}"/>
              </a:ext>
            </a:extLst>
          </p:cNvPr>
          <p:cNvSpPr txBox="1"/>
          <p:nvPr/>
        </p:nvSpPr>
        <p:spPr>
          <a:xfrm>
            <a:off x="8692571" y="3966926"/>
            <a:ext cx="1604083" cy="307777"/>
          </a:xfrm>
          <a:prstGeom prst="rect">
            <a:avLst/>
          </a:prstGeom>
          <a:noFill/>
        </p:spPr>
        <p:txBody>
          <a:bodyPr wrap="square" rtlCol="0">
            <a:spAutoFit/>
          </a:bodyPr>
          <a:lstStyle/>
          <a:p>
            <a:r>
              <a:rPr lang="en-US" altLang="ja-JP" sz="1400" dirty="0"/>
              <a:t>2</a:t>
            </a:r>
            <a:r>
              <a:rPr lang="ja-JP" altLang="en-US" sz="1400"/>
              <a:t>進数へ変換</a:t>
            </a:r>
            <a:endParaRPr lang="en-US" altLang="ja-JP" sz="1400" dirty="0"/>
          </a:p>
        </p:txBody>
      </p:sp>
      <p:sp>
        <p:nvSpPr>
          <p:cNvPr id="58" name="下矢印 57">
            <a:extLst>
              <a:ext uri="{FF2B5EF4-FFF2-40B4-BE49-F238E27FC236}">
                <a16:creationId xmlns:a16="http://schemas.microsoft.com/office/drawing/2014/main" id="{24C7DAF1-7BF2-6C4B-8359-FF586B4B708B}"/>
              </a:ext>
            </a:extLst>
          </p:cNvPr>
          <p:cNvSpPr/>
          <p:nvPr/>
        </p:nvSpPr>
        <p:spPr>
          <a:xfrm>
            <a:off x="8252518" y="3098109"/>
            <a:ext cx="306130" cy="330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下矢印 58">
            <a:extLst>
              <a:ext uri="{FF2B5EF4-FFF2-40B4-BE49-F238E27FC236}">
                <a16:creationId xmlns:a16="http://schemas.microsoft.com/office/drawing/2014/main" id="{C34A72B1-B34E-B74C-8FC5-DAEBB00AE979}"/>
              </a:ext>
            </a:extLst>
          </p:cNvPr>
          <p:cNvSpPr/>
          <p:nvPr/>
        </p:nvSpPr>
        <p:spPr>
          <a:xfrm>
            <a:off x="8252518" y="3963077"/>
            <a:ext cx="306130" cy="330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下矢印 59">
            <a:extLst>
              <a:ext uri="{FF2B5EF4-FFF2-40B4-BE49-F238E27FC236}">
                <a16:creationId xmlns:a16="http://schemas.microsoft.com/office/drawing/2014/main" id="{F8253776-CD9E-D445-A1C9-E4D33CCDAE78}"/>
              </a:ext>
            </a:extLst>
          </p:cNvPr>
          <p:cNvSpPr/>
          <p:nvPr/>
        </p:nvSpPr>
        <p:spPr>
          <a:xfrm>
            <a:off x="8252518" y="4915633"/>
            <a:ext cx="306130" cy="330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8D3C768A-D82D-DA44-BF78-FBE018D38123}"/>
              </a:ext>
            </a:extLst>
          </p:cNvPr>
          <p:cNvSpPr txBox="1"/>
          <p:nvPr/>
        </p:nvSpPr>
        <p:spPr>
          <a:xfrm>
            <a:off x="7915835" y="5340929"/>
            <a:ext cx="1598959" cy="646331"/>
          </a:xfrm>
          <a:prstGeom prst="rect">
            <a:avLst/>
          </a:prstGeom>
          <a:noFill/>
        </p:spPr>
        <p:txBody>
          <a:bodyPr wrap="square" rtlCol="0">
            <a:noAutofit/>
          </a:bodyPr>
          <a:lstStyle/>
          <a:p>
            <a:r>
              <a:rPr lang="en-US" altLang="ja-JP" dirty="0">
                <a:latin typeface="KaiTi" panose="02010609060101010101" pitchFamily="49" charset="-122"/>
                <a:ea typeface="KaiTi" panose="02010609060101010101" pitchFamily="49" charset="-122"/>
              </a:rPr>
              <a:t> </a:t>
            </a:r>
            <a:r>
              <a:rPr kumimoji="1" lang="en-US" altLang="ja-JP" dirty="0">
                <a:latin typeface="KaiTi" panose="02010609060101010101" pitchFamily="49" charset="-122"/>
                <a:ea typeface="KaiTi" panose="02010609060101010101" pitchFamily="49" charset="-122"/>
              </a:rPr>
              <a:t>1  0  0</a:t>
            </a:r>
          </a:p>
          <a:p>
            <a:r>
              <a:rPr lang="en-US" altLang="ja-JP" dirty="0">
                <a:latin typeface="KaiTi" panose="02010609060101010101" pitchFamily="49" charset="-122"/>
                <a:ea typeface="KaiTi" panose="02010609060101010101" pitchFamily="49" charset="-122"/>
              </a:rPr>
              <a:t>1  0  1</a:t>
            </a:r>
          </a:p>
        </p:txBody>
      </p:sp>
      <p:sp>
        <p:nvSpPr>
          <p:cNvPr id="62" name="テキスト ボックス 61">
            <a:extLst>
              <a:ext uri="{FF2B5EF4-FFF2-40B4-BE49-F238E27FC236}">
                <a16:creationId xmlns:a16="http://schemas.microsoft.com/office/drawing/2014/main" id="{5FBE2C21-7A48-A044-9021-38F24B7AA69A}"/>
              </a:ext>
            </a:extLst>
          </p:cNvPr>
          <p:cNvSpPr txBox="1"/>
          <p:nvPr/>
        </p:nvSpPr>
        <p:spPr>
          <a:xfrm>
            <a:off x="7915835" y="5940329"/>
            <a:ext cx="1598959" cy="369332"/>
          </a:xfrm>
          <a:prstGeom prst="rect">
            <a:avLst/>
          </a:prstGeom>
          <a:noFill/>
        </p:spPr>
        <p:txBody>
          <a:bodyPr wrap="square" rtlCol="0">
            <a:noAutofit/>
          </a:bodyPr>
          <a:lstStyle/>
          <a:p>
            <a:r>
              <a:rPr lang="en-US" altLang="ja-JP" dirty="0">
                <a:latin typeface="KaiTi" panose="02010609060101010101" pitchFamily="49" charset="-122"/>
                <a:ea typeface="KaiTi" panose="02010609060101010101" pitchFamily="49" charset="-122"/>
              </a:rPr>
              <a:t>11 00 10</a:t>
            </a:r>
          </a:p>
        </p:txBody>
      </p:sp>
      <p:cxnSp>
        <p:nvCxnSpPr>
          <p:cNvPr id="64" name="直線コネクタ 63">
            <a:extLst>
              <a:ext uri="{FF2B5EF4-FFF2-40B4-BE49-F238E27FC236}">
                <a16:creationId xmlns:a16="http://schemas.microsoft.com/office/drawing/2014/main" id="{225C353E-467C-7D4A-B46B-ECADA0294496}"/>
              </a:ext>
            </a:extLst>
          </p:cNvPr>
          <p:cNvCxnSpPr>
            <a:cxnSpLocks/>
          </p:cNvCxnSpPr>
          <p:nvPr/>
        </p:nvCxnSpPr>
        <p:spPr>
          <a:xfrm>
            <a:off x="7915835" y="5960365"/>
            <a:ext cx="1075765" cy="0"/>
          </a:xfrm>
          <a:prstGeom prst="line">
            <a:avLst/>
          </a:prstGeom>
        </p:spPr>
        <p:style>
          <a:lnRef idx="1">
            <a:schemeClr val="dk1"/>
          </a:lnRef>
          <a:fillRef idx="0">
            <a:schemeClr val="dk1"/>
          </a:fillRef>
          <a:effectRef idx="0">
            <a:schemeClr val="dk1"/>
          </a:effectRef>
          <a:fontRef idx="minor">
            <a:schemeClr val="tx1"/>
          </a:fontRef>
        </p:style>
      </p:cxnSp>
      <p:sp>
        <p:nvSpPr>
          <p:cNvPr id="66" name="右矢印 65">
            <a:extLst>
              <a:ext uri="{FF2B5EF4-FFF2-40B4-BE49-F238E27FC236}">
                <a16:creationId xmlns:a16="http://schemas.microsoft.com/office/drawing/2014/main" id="{BB6BFDF7-10C6-B846-AC80-70160EA39DC6}"/>
              </a:ext>
            </a:extLst>
          </p:cNvPr>
          <p:cNvSpPr/>
          <p:nvPr/>
        </p:nvSpPr>
        <p:spPr>
          <a:xfrm>
            <a:off x="9298409" y="5559393"/>
            <a:ext cx="432770" cy="343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FFDF1064-6DE4-204F-B984-7752ED867297}"/>
              </a:ext>
            </a:extLst>
          </p:cNvPr>
          <p:cNvSpPr txBox="1"/>
          <p:nvPr/>
        </p:nvSpPr>
        <p:spPr>
          <a:xfrm>
            <a:off x="10166974" y="5542317"/>
            <a:ext cx="1186826" cy="461665"/>
          </a:xfrm>
          <a:prstGeom prst="rect">
            <a:avLst/>
          </a:prstGeom>
          <a:noFill/>
        </p:spPr>
        <p:txBody>
          <a:bodyPr wrap="square" rtlCol="0">
            <a:spAutoFit/>
          </a:bodyPr>
          <a:lstStyle/>
          <a:p>
            <a:r>
              <a:rPr lang="en-US" altLang="ja-JP" sz="2400" dirty="0">
                <a:solidFill>
                  <a:srgbClr val="FF5441"/>
                </a:solidFill>
              </a:rPr>
              <a:t>50</a:t>
            </a:r>
          </a:p>
        </p:txBody>
      </p:sp>
      <p:cxnSp>
        <p:nvCxnSpPr>
          <p:cNvPr id="4" name="直線コネクタ 3">
            <a:extLst>
              <a:ext uri="{FF2B5EF4-FFF2-40B4-BE49-F238E27FC236}">
                <a16:creationId xmlns:a16="http://schemas.microsoft.com/office/drawing/2014/main" id="{B958C1C6-2E51-034D-9FAF-FFA1226E08EB}"/>
              </a:ext>
            </a:extLst>
          </p:cNvPr>
          <p:cNvCxnSpPr/>
          <p:nvPr/>
        </p:nvCxnSpPr>
        <p:spPr>
          <a:xfrm>
            <a:off x="8277919" y="5440713"/>
            <a:ext cx="0" cy="814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ADB150A6-BD66-4A4A-A4BA-9A72A0375080}"/>
              </a:ext>
            </a:extLst>
          </p:cNvPr>
          <p:cNvCxnSpPr/>
          <p:nvPr/>
        </p:nvCxnSpPr>
        <p:spPr>
          <a:xfrm>
            <a:off x="8633520" y="5440714"/>
            <a:ext cx="0" cy="81403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30CADA68-3465-C843-801C-200DCF812AE0}"/>
              </a:ext>
            </a:extLst>
          </p:cNvPr>
          <p:cNvSpPr txBox="1"/>
          <p:nvPr/>
        </p:nvSpPr>
        <p:spPr>
          <a:xfrm>
            <a:off x="3495155" y="4678440"/>
            <a:ext cx="1952521" cy="369332"/>
          </a:xfrm>
          <a:prstGeom prst="rect">
            <a:avLst/>
          </a:prstGeom>
          <a:solidFill>
            <a:srgbClr val="FFFFFF">
              <a:alpha val="49020"/>
            </a:srgbClr>
          </a:solidFill>
        </p:spPr>
        <p:txBody>
          <a:bodyPr wrap="square" rtlCol="0">
            <a:spAutoFit/>
          </a:bodyPr>
          <a:lstStyle/>
          <a:p>
            <a:r>
              <a:rPr lang="en-US" altLang="ja-JP" dirty="0">
                <a:solidFill>
                  <a:srgbClr val="FF0000"/>
                </a:solidFill>
              </a:rPr>
              <a:t>(60.625, 65.625)</a:t>
            </a:r>
          </a:p>
        </p:txBody>
      </p:sp>
      <p:sp>
        <p:nvSpPr>
          <p:cNvPr id="36" name="テキスト ボックス 35">
            <a:extLst>
              <a:ext uri="{FF2B5EF4-FFF2-40B4-BE49-F238E27FC236}">
                <a16:creationId xmlns:a16="http://schemas.microsoft.com/office/drawing/2014/main" id="{14266626-527D-B141-815C-0BE3D554A7E4}"/>
              </a:ext>
            </a:extLst>
          </p:cNvPr>
          <p:cNvSpPr txBox="1"/>
          <p:nvPr/>
        </p:nvSpPr>
        <p:spPr>
          <a:xfrm>
            <a:off x="573253" y="6285407"/>
            <a:ext cx="2141104" cy="369332"/>
          </a:xfrm>
          <a:prstGeom prst="rect">
            <a:avLst/>
          </a:prstGeom>
          <a:noFill/>
        </p:spPr>
        <p:txBody>
          <a:bodyPr wrap="square" rtlCol="0">
            <a:spAutoFit/>
          </a:bodyPr>
          <a:lstStyle/>
          <a:p>
            <a:r>
              <a:rPr kumimoji="1" lang="en-US" altLang="ja-JP" dirty="0"/>
              <a:t>0</a:t>
            </a:r>
            <a:endParaRPr kumimoji="1" lang="ja-JP" altLang="en-US"/>
          </a:p>
        </p:txBody>
      </p:sp>
    </p:spTree>
    <p:extLst>
      <p:ext uri="{BB962C8B-B14F-4D97-AF65-F5344CB8AC3E}">
        <p14:creationId xmlns:p14="http://schemas.microsoft.com/office/powerpoint/2010/main" val="191729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タイトル 1">
            <a:extLst>
              <a:ext uri="{FF2B5EF4-FFF2-40B4-BE49-F238E27FC236}">
                <a16:creationId xmlns:a16="http://schemas.microsoft.com/office/drawing/2014/main" id="{AFF3157A-8EF5-DF4A-8147-8F33DE771346}"/>
              </a:ext>
            </a:extLst>
          </p:cNvPr>
          <p:cNvSpPr txBox="1">
            <a:spLocks/>
          </p:cNvSpPr>
          <p:nvPr/>
        </p:nvSpPr>
        <p:spPr>
          <a:xfrm>
            <a:off x="685800" y="476880"/>
            <a:ext cx="10515600" cy="678819"/>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a:t>子要素から親要素の参照</a:t>
            </a:r>
            <a:r>
              <a:rPr lang="en-US" altLang="ja-JP" sz="4000" dirty="0"/>
              <a:t> | Morton Order</a:t>
            </a:r>
          </a:p>
        </p:txBody>
      </p:sp>
      <p:sp>
        <p:nvSpPr>
          <p:cNvPr id="5" name="スライド番号プレースホルダー 4">
            <a:extLst>
              <a:ext uri="{FF2B5EF4-FFF2-40B4-BE49-F238E27FC236}">
                <a16:creationId xmlns:a16="http://schemas.microsoft.com/office/drawing/2014/main" id="{93151F86-FC80-8D4A-8F4F-8518B896F0A8}"/>
              </a:ext>
            </a:extLst>
          </p:cNvPr>
          <p:cNvSpPr>
            <a:spLocks noGrp="1"/>
          </p:cNvSpPr>
          <p:nvPr>
            <p:ph type="sldNum" sz="quarter" idx="12"/>
          </p:nvPr>
        </p:nvSpPr>
        <p:spPr>
          <a:xfrm>
            <a:off x="8610600" y="6356350"/>
            <a:ext cx="2743200" cy="365125"/>
          </a:xfrm>
        </p:spPr>
        <p:txBody>
          <a:bodyPr>
            <a:noAutofit/>
          </a:bodyPr>
          <a:lstStyle/>
          <a:p>
            <a:fld id="{AE81C23F-C89D-DB45-BD91-23EF5086497B}" type="slidenum">
              <a:rPr kumimoji="1" lang="ja-JP" altLang="en-US" smtClean="0"/>
              <a:t>6</a:t>
            </a:fld>
            <a:endParaRPr kumimoji="1" lang="ja-JP" altLang="en-US"/>
          </a:p>
        </p:txBody>
      </p:sp>
      <p:pic>
        <p:nvPicPr>
          <p:cNvPr id="14" name="図 13">
            <a:extLst>
              <a:ext uri="{FF2B5EF4-FFF2-40B4-BE49-F238E27FC236}">
                <a16:creationId xmlns:a16="http://schemas.microsoft.com/office/drawing/2014/main" id="{27C14CB7-9FDE-EC44-AF0E-78A37A83C9E6}"/>
              </a:ext>
            </a:extLst>
          </p:cNvPr>
          <p:cNvPicPr>
            <a:picLocks noChangeAspect="1"/>
          </p:cNvPicPr>
          <p:nvPr/>
        </p:nvPicPr>
        <p:blipFill rotWithShape="1">
          <a:blip r:embed="rId3"/>
          <a:srcRect t="11602" b="64502"/>
          <a:stretch/>
        </p:blipFill>
        <p:spPr>
          <a:xfrm>
            <a:off x="1091133" y="1663909"/>
            <a:ext cx="9704934" cy="1638795"/>
          </a:xfrm>
          <a:prstGeom prst="rect">
            <a:avLst/>
          </a:prstGeom>
        </p:spPr>
      </p:pic>
      <p:sp>
        <p:nvSpPr>
          <p:cNvPr id="17" name="テキスト ボックス 16">
            <a:extLst>
              <a:ext uri="{FF2B5EF4-FFF2-40B4-BE49-F238E27FC236}">
                <a16:creationId xmlns:a16="http://schemas.microsoft.com/office/drawing/2014/main" id="{A0ACB0BA-391A-D647-974F-499FED70F0E0}"/>
              </a:ext>
            </a:extLst>
          </p:cNvPr>
          <p:cNvSpPr txBox="1"/>
          <p:nvPr/>
        </p:nvSpPr>
        <p:spPr>
          <a:xfrm>
            <a:off x="1605025" y="3860533"/>
            <a:ext cx="2945080" cy="369332"/>
          </a:xfrm>
          <a:prstGeom prst="rect">
            <a:avLst/>
          </a:prstGeom>
          <a:noFill/>
        </p:spPr>
        <p:txBody>
          <a:bodyPr wrap="square" rtlCol="0">
            <a:spAutoFit/>
          </a:bodyPr>
          <a:lstStyle/>
          <a:p>
            <a:r>
              <a:rPr lang="en-US" altLang="ja-JP" u="sng" dirty="0"/>
              <a:t>L=Max</a:t>
            </a:r>
            <a:r>
              <a:rPr lang="ja-JP" altLang="en-US" u="sng"/>
              <a:t>における</a:t>
            </a:r>
            <a:r>
              <a:rPr lang="en-US" altLang="ja-JP" u="sng" dirty="0"/>
              <a:t>Index</a:t>
            </a:r>
          </a:p>
        </p:txBody>
      </p:sp>
      <p:sp>
        <p:nvSpPr>
          <p:cNvPr id="18" name="テキスト ボックス 17">
            <a:extLst>
              <a:ext uri="{FF2B5EF4-FFF2-40B4-BE49-F238E27FC236}">
                <a16:creationId xmlns:a16="http://schemas.microsoft.com/office/drawing/2014/main" id="{4CB16FF9-828D-E64E-BD90-872F2A5A180A}"/>
              </a:ext>
            </a:extLst>
          </p:cNvPr>
          <p:cNvSpPr txBox="1"/>
          <p:nvPr/>
        </p:nvSpPr>
        <p:spPr>
          <a:xfrm>
            <a:off x="2436761" y="4328810"/>
            <a:ext cx="684128" cy="369332"/>
          </a:xfrm>
          <a:prstGeom prst="rect">
            <a:avLst/>
          </a:prstGeom>
          <a:noFill/>
        </p:spPr>
        <p:txBody>
          <a:bodyPr wrap="square" rtlCol="0">
            <a:spAutoFit/>
          </a:bodyPr>
          <a:lstStyle/>
          <a:p>
            <a:pPr algn="ctr"/>
            <a:r>
              <a:rPr kumimoji="1" lang="en-US" altLang="ja-JP" dirty="0">
                <a:solidFill>
                  <a:srgbClr val="FF5441"/>
                </a:solidFill>
              </a:rPr>
              <a:t>20</a:t>
            </a:r>
          </a:p>
        </p:txBody>
      </p:sp>
      <p:sp>
        <p:nvSpPr>
          <p:cNvPr id="20" name="テキスト ボックス 19">
            <a:extLst>
              <a:ext uri="{FF2B5EF4-FFF2-40B4-BE49-F238E27FC236}">
                <a16:creationId xmlns:a16="http://schemas.microsoft.com/office/drawing/2014/main" id="{43D37F4D-FF65-214C-A394-E583FF1EC5B6}"/>
              </a:ext>
            </a:extLst>
          </p:cNvPr>
          <p:cNvSpPr txBox="1"/>
          <p:nvPr/>
        </p:nvSpPr>
        <p:spPr>
          <a:xfrm>
            <a:off x="2221478" y="5384452"/>
            <a:ext cx="1114695" cy="369332"/>
          </a:xfrm>
          <a:prstGeom prst="rect">
            <a:avLst/>
          </a:prstGeom>
          <a:noFill/>
        </p:spPr>
        <p:txBody>
          <a:bodyPr wrap="square" rtlCol="0">
            <a:spAutoFit/>
          </a:bodyPr>
          <a:lstStyle/>
          <a:p>
            <a:pPr algn="ctr"/>
            <a:r>
              <a:rPr kumimoji="1" lang="en-US" altLang="ja-JP" dirty="0"/>
              <a:t>01 01 00</a:t>
            </a:r>
          </a:p>
        </p:txBody>
      </p:sp>
      <p:sp>
        <p:nvSpPr>
          <p:cNvPr id="19" name="下矢印 18">
            <a:extLst>
              <a:ext uri="{FF2B5EF4-FFF2-40B4-BE49-F238E27FC236}">
                <a16:creationId xmlns:a16="http://schemas.microsoft.com/office/drawing/2014/main" id="{B1A1F3D7-8F86-DB47-BB54-0EDA660146E8}"/>
              </a:ext>
            </a:extLst>
          </p:cNvPr>
          <p:cNvSpPr/>
          <p:nvPr/>
        </p:nvSpPr>
        <p:spPr>
          <a:xfrm>
            <a:off x="2631681" y="4825312"/>
            <a:ext cx="29429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26C8B236-FD30-5A41-982C-49DC6BD6525D}"/>
              </a:ext>
            </a:extLst>
          </p:cNvPr>
          <p:cNvSpPr txBox="1"/>
          <p:nvPr/>
        </p:nvSpPr>
        <p:spPr>
          <a:xfrm>
            <a:off x="3007837" y="4825312"/>
            <a:ext cx="1260831" cy="307777"/>
          </a:xfrm>
          <a:prstGeom prst="rect">
            <a:avLst/>
          </a:prstGeom>
          <a:noFill/>
        </p:spPr>
        <p:txBody>
          <a:bodyPr wrap="square" rtlCol="0">
            <a:spAutoFit/>
          </a:bodyPr>
          <a:lstStyle/>
          <a:p>
            <a:r>
              <a:rPr lang="en-US" altLang="ja-JP" sz="1400" dirty="0"/>
              <a:t>2</a:t>
            </a:r>
            <a:r>
              <a:rPr lang="ja-JP" altLang="en-US" sz="1400"/>
              <a:t>進数へ変換</a:t>
            </a:r>
            <a:endParaRPr lang="en-US" altLang="ja-JP" sz="1400" dirty="0"/>
          </a:p>
        </p:txBody>
      </p:sp>
      <p:sp>
        <p:nvSpPr>
          <p:cNvPr id="21" name="右矢印 20">
            <a:extLst>
              <a:ext uri="{FF2B5EF4-FFF2-40B4-BE49-F238E27FC236}">
                <a16:creationId xmlns:a16="http://schemas.microsoft.com/office/drawing/2014/main" id="{80CF10EB-CD53-9644-A1B7-198FFE55428B}"/>
              </a:ext>
            </a:extLst>
          </p:cNvPr>
          <p:cNvSpPr/>
          <p:nvPr/>
        </p:nvSpPr>
        <p:spPr>
          <a:xfrm>
            <a:off x="4659276" y="5414243"/>
            <a:ext cx="2230742" cy="255688"/>
          </a:xfrm>
          <a:prstGeom prst="rightArrow">
            <a:avLst>
              <a:gd name="adj1" fmla="val 31053"/>
              <a:gd name="adj2" fmla="val 77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5BB4162-9B6F-C14A-999C-B1888886A747}"/>
              </a:ext>
            </a:extLst>
          </p:cNvPr>
          <p:cNvSpPr txBox="1"/>
          <p:nvPr/>
        </p:nvSpPr>
        <p:spPr>
          <a:xfrm>
            <a:off x="7138059" y="3873469"/>
            <a:ext cx="3658007" cy="369332"/>
          </a:xfrm>
          <a:prstGeom prst="rect">
            <a:avLst/>
          </a:prstGeom>
          <a:noFill/>
        </p:spPr>
        <p:txBody>
          <a:bodyPr wrap="square" rtlCol="0">
            <a:spAutoFit/>
          </a:bodyPr>
          <a:lstStyle/>
          <a:p>
            <a:r>
              <a:rPr lang="en-US" altLang="ja-JP" u="sng" dirty="0"/>
              <a:t>L=Max-1</a:t>
            </a:r>
            <a:r>
              <a:rPr lang="ja-JP" altLang="en-US" u="sng"/>
              <a:t>における</a:t>
            </a:r>
            <a:r>
              <a:rPr lang="en-US" altLang="ja-JP" u="sng" dirty="0"/>
              <a:t>Index</a:t>
            </a:r>
          </a:p>
        </p:txBody>
      </p:sp>
      <p:grpSp>
        <p:nvGrpSpPr>
          <p:cNvPr id="27" name="グループ化 26">
            <a:extLst>
              <a:ext uri="{FF2B5EF4-FFF2-40B4-BE49-F238E27FC236}">
                <a16:creationId xmlns:a16="http://schemas.microsoft.com/office/drawing/2014/main" id="{DA1644AD-D77C-5845-B053-56E2179EC1B4}"/>
              </a:ext>
            </a:extLst>
          </p:cNvPr>
          <p:cNvGrpSpPr/>
          <p:nvPr/>
        </p:nvGrpSpPr>
        <p:grpSpPr>
          <a:xfrm>
            <a:off x="4352925" y="3785615"/>
            <a:ext cx="2509195" cy="283648"/>
            <a:chOff x="4314825" y="3785615"/>
            <a:chExt cx="2509195" cy="283648"/>
          </a:xfrm>
        </p:grpSpPr>
        <p:cxnSp>
          <p:nvCxnSpPr>
            <p:cNvPr id="26" name="直線矢印コネクタ 25">
              <a:extLst>
                <a:ext uri="{FF2B5EF4-FFF2-40B4-BE49-F238E27FC236}">
                  <a16:creationId xmlns:a16="http://schemas.microsoft.com/office/drawing/2014/main" id="{739330D7-990B-1441-9D7A-372C99A76465}"/>
                </a:ext>
              </a:extLst>
            </p:cNvPr>
            <p:cNvCxnSpPr/>
            <p:nvPr/>
          </p:nvCxnSpPr>
          <p:spPr>
            <a:xfrm>
              <a:off x="4314825" y="4069263"/>
              <a:ext cx="2466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BB6679F-1BE9-6E4E-9F23-98AE8AF2B236}"/>
                </a:ext>
              </a:extLst>
            </p:cNvPr>
            <p:cNvSpPr txBox="1"/>
            <p:nvPr/>
          </p:nvSpPr>
          <p:spPr>
            <a:xfrm>
              <a:off x="4333875" y="3785615"/>
              <a:ext cx="356260" cy="253916"/>
            </a:xfrm>
            <a:prstGeom prst="rect">
              <a:avLst/>
            </a:prstGeom>
            <a:noFill/>
          </p:spPr>
          <p:txBody>
            <a:bodyPr wrap="square" rtlCol="0">
              <a:spAutoFit/>
            </a:bodyPr>
            <a:lstStyle/>
            <a:p>
              <a:r>
                <a:rPr lang="ja-JP" altLang="en-US" sz="1050">
                  <a:solidFill>
                    <a:srgbClr val="FF5441"/>
                  </a:solidFill>
                </a:rPr>
                <a:t>子</a:t>
              </a:r>
              <a:endParaRPr lang="en-US" altLang="ja-JP" sz="1050" dirty="0">
                <a:solidFill>
                  <a:srgbClr val="FF5441"/>
                </a:solidFill>
              </a:endParaRPr>
            </a:p>
          </p:txBody>
        </p:sp>
        <p:sp>
          <p:nvSpPr>
            <p:cNvPr id="29" name="テキスト ボックス 28">
              <a:extLst>
                <a:ext uri="{FF2B5EF4-FFF2-40B4-BE49-F238E27FC236}">
                  <a16:creationId xmlns:a16="http://schemas.microsoft.com/office/drawing/2014/main" id="{C1F044C0-403B-C244-A12F-D0F29DC959BF}"/>
                </a:ext>
              </a:extLst>
            </p:cNvPr>
            <p:cNvSpPr txBox="1"/>
            <p:nvPr/>
          </p:nvSpPr>
          <p:spPr>
            <a:xfrm>
              <a:off x="6467760" y="3785615"/>
              <a:ext cx="356260" cy="253916"/>
            </a:xfrm>
            <a:prstGeom prst="rect">
              <a:avLst/>
            </a:prstGeom>
            <a:noFill/>
          </p:spPr>
          <p:txBody>
            <a:bodyPr wrap="square" rtlCol="0">
              <a:spAutoFit/>
            </a:bodyPr>
            <a:lstStyle/>
            <a:p>
              <a:r>
                <a:rPr lang="ja-JP" altLang="en-US" sz="1050">
                  <a:solidFill>
                    <a:srgbClr val="FF5441"/>
                  </a:solidFill>
                </a:rPr>
                <a:t>親</a:t>
              </a:r>
              <a:endParaRPr lang="en-US" altLang="ja-JP" sz="1050" dirty="0">
                <a:solidFill>
                  <a:srgbClr val="FF5441"/>
                </a:solidFill>
              </a:endParaRPr>
            </a:p>
          </p:txBody>
        </p:sp>
      </p:grpSp>
      <p:sp>
        <p:nvSpPr>
          <p:cNvPr id="31" name="テキスト ボックス 30">
            <a:extLst>
              <a:ext uri="{FF2B5EF4-FFF2-40B4-BE49-F238E27FC236}">
                <a16:creationId xmlns:a16="http://schemas.microsoft.com/office/drawing/2014/main" id="{B5D0C19D-56D7-0A4C-B3F6-D73F038F1419}"/>
              </a:ext>
            </a:extLst>
          </p:cNvPr>
          <p:cNvSpPr txBox="1"/>
          <p:nvPr/>
        </p:nvSpPr>
        <p:spPr>
          <a:xfrm>
            <a:off x="8213121" y="5290088"/>
            <a:ext cx="794957" cy="369332"/>
          </a:xfrm>
          <a:prstGeom prst="rect">
            <a:avLst/>
          </a:prstGeom>
          <a:noFill/>
        </p:spPr>
        <p:txBody>
          <a:bodyPr wrap="square" rtlCol="0">
            <a:spAutoFit/>
          </a:bodyPr>
          <a:lstStyle/>
          <a:p>
            <a:pPr algn="ctr"/>
            <a:r>
              <a:rPr kumimoji="1" lang="en-US" altLang="ja-JP" dirty="0"/>
              <a:t>01 01</a:t>
            </a:r>
          </a:p>
        </p:txBody>
      </p:sp>
      <p:sp>
        <p:nvSpPr>
          <p:cNvPr id="32" name="テキスト ボックス 31">
            <a:extLst>
              <a:ext uri="{FF2B5EF4-FFF2-40B4-BE49-F238E27FC236}">
                <a16:creationId xmlns:a16="http://schemas.microsoft.com/office/drawing/2014/main" id="{03744A50-C3F2-6042-AF64-83743FD6A339}"/>
              </a:ext>
            </a:extLst>
          </p:cNvPr>
          <p:cNvSpPr txBox="1"/>
          <p:nvPr/>
        </p:nvSpPr>
        <p:spPr>
          <a:xfrm>
            <a:off x="4983894" y="5136199"/>
            <a:ext cx="1260831" cy="307777"/>
          </a:xfrm>
          <a:prstGeom prst="rect">
            <a:avLst/>
          </a:prstGeom>
          <a:noFill/>
        </p:spPr>
        <p:txBody>
          <a:bodyPr wrap="square" rtlCol="0">
            <a:spAutoFit/>
          </a:bodyPr>
          <a:lstStyle/>
          <a:p>
            <a:r>
              <a:rPr lang="en-US" altLang="ja-JP" sz="1400" dirty="0"/>
              <a:t>2bit</a:t>
            </a:r>
            <a:r>
              <a:rPr lang="ja-JP" altLang="en-US" sz="1400"/>
              <a:t>右シフト</a:t>
            </a:r>
            <a:endParaRPr lang="en-US" altLang="ja-JP" sz="1400" dirty="0"/>
          </a:p>
        </p:txBody>
      </p:sp>
      <p:sp>
        <p:nvSpPr>
          <p:cNvPr id="30" name="上矢印 29">
            <a:extLst>
              <a:ext uri="{FF2B5EF4-FFF2-40B4-BE49-F238E27FC236}">
                <a16:creationId xmlns:a16="http://schemas.microsoft.com/office/drawing/2014/main" id="{1DCCBEE9-8610-0D4B-967D-BEAE73A57B60}"/>
              </a:ext>
            </a:extLst>
          </p:cNvPr>
          <p:cNvSpPr/>
          <p:nvPr/>
        </p:nvSpPr>
        <p:spPr>
          <a:xfrm>
            <a:off x="8475117" y="4852530"/>
            <a:ext cx="270966" cy="3077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EF79ED5-6D3F-4B48-BAA5-E8506B6FB0F2}"/>
              </a:ext>
            </a:extLst>
          </p:cNvPr>
          <p:cNvSpPr txBox="1"/>
          <p:nvPr/>
        </p:nvSpPr>
        <p:spPr>
          <a:xfrm>
            <a:off x="8268535" y="4328810"/>
            <a:ext cx="684128" cy="369332"/>
          </a:xfrm>
          <a:prstGeom prst="rect">
            <a:avLst/>
          </a:prstGeom>
          <a:noFill/>
        </p:spPr>
        <p:txBody>
          <a:bodyPr wrap="square" rtlCol="0">
            <a:spAutoFit/>
          </a:bodyPr>
          <a:lstStyle/>
          <a:p>
            <a:pPr algn="ctr"/>
            <a:r>
              <a:rPr kumimoji="1" lang="en-US" altLang="ja-JP" dirty="0">
                <a:solidFill>
                  <a:srgbClr val="FF5441"/>
                </a:solidFill>
              </a:rPr>
              <a:t>5</a:t>
            </a:r>
          </a:p>
        </p:txBody>
      </p:sp>
      <p:sp>
        <p:nvSpPr>
          <p:cNvPr id="33" name="フレーム 32">
            <a:extLst>
              <a:ext uri="{FF2B5EF4-FFF2-40B4-BE49-F238E27FC236}">
                <a16:creationId xmlns:a16="http://schemas.microsoft.com/office/drawing/2014/main" id="{359E2380-7712-9943-AD69-B23D6A6E0658}"/>
              </a:ext>
            </a:extLst>
          </p:cNvPr>
          <p:cNvSpPr/>
          <p:nvPr/>
        </p:nvSpPr>
        <p:spPr>
          <a:xfrm>
            <a:off x="7060467" y="1993412"/>
            <a:ext cx="252046" cy="248871"/>
          </a:xfrm>
          <a:prstGeom prst="frame">
            <a:avLst>
              <a:gd name="adj1" fmla="val 0"/>
            </a:avLst>
          </a:prstGeom>
          <a:noFill/>
          <a:ln cmpd="sng">
            <a:solidFill>
              <a:srgbClr val="FF54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フレーム 35">
            <a:extLst>
              <a:ext uri="{FF2B5EF4-FFF2-40B4-BE49-F238E27FC236}">
                <a16:creationId xmlns:a16="http://schemas.microsoft.com/office/drawing/2014/main" id="{A3A28DFD-7177-374C-8B88-A5CA04FE800F}"/>
              </a:ext>
            </a:extLst>
          </p:cNvPr>
          <p:cNvSpPr/>
          <p:nvPr/>
        </p:nvSpPr>
        <p:spPr>
          <a:xfrm>
            <a:off x="7060467" y="2242283"/>
            <a:ext cx="1000858" cy="248871"/>
          </a:xfrm>
          <a:prstGeom prst="frame">
            <a:avLst>
              <a:gd name="adj1" fmla="val 0"/>
            </a:avLst>
          </a:prstGeom>
          <a:noFill/>
          <a:ln cmpd="sng">
            <a:solidFill>
              <a:srgbClr val="FF54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雲形吹き出し 36">
            <a:extLst>
              <a:ext uri="{FF2B5EF4-FFF2-40B4-BE49-F238E27FC236}">
                <a16:creationId xmlns:a16="http://schemas.microsoft.com/office/drawing/2014/main" id="{9A20CB28-4622-5141-B790-D9BFE0CD3154}"/>
              </a:ext>
            </a:extLst>
          </p:cNvPr>
          <p:cNvSpPr/>
          <p:nvPr/>
        </p:nvSpPr>
        <p:spPr>
          <a:xfrm>
            <a:off x="9184163" y="4375843"/>
            <a:ext cx="2028344" cy="696333"/>
          </a:xfrm>
          <a:prstGeom prst="cloudCallout">
            <a:avLst>
              <a:gd name="adj1" fmla="val -65783"/>
              <a:gd name="adj2" fmla="val -26611"/>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100"/>
              <a:t>親空間の</a:t>
            </a:r>
            <a:r>
              <a:rPr lang="en-US" altLang="ja-JP" sz="1100" dirty="0"/>
              <a:t>index</a:t>
            </a:r>
          </a:p>
        </p:txBody>
      </p:sp>
    </p:spTree>
    <p:extLst>
      <p:ext uri="{BB962C8B-B14F-4D97-AF65-F5344CB8AC3E}">
        <p14:creationId xmlns:p14="http://schemas.microsoft.com/office/powerpoint/2010/main" val="300482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タイトル 1">
            <a:extLst>
              <a:ext uri="{FF2B5EF4-FFF2-40B4-BE49-F238E27FC236}">
                <a16:creationId xmlns:a16="http://schemas.microsoft.com/office/drawing/2014/main" id="{AFF3157A-8EF5-DF4A-8147-8F33DE771346}"/>
              </a:ext>
            </a:extLst>
          </p:cNvPr>
          <p:cNvSpPr txBox="1">
            <a:spLocks/>
          </p:cNvSpPr>
          <p:nvPr/>
        </p:nvSpPr>
        <p:spPr>
          <a:xfrm>
            <a:off x="685800" y="476880"/>
            <a:ext cx="10515600" cy="678819"/>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Index</a:t>
            </a:r>
            <a:r>
              <a:rPr lang="ja-JP" altLang="en-US" sz="4000"/>
              <a:t>の線形化</a:t>
            </a:r>
            <a:r>
              <a:rPr lang="en-US" altLang="ja-JP" sz="4000" dirty="0"/>
              <a:t> | Morton Order</a:t>
            </a:r>
          </a:p>
        </p:txBody>
      </p:sp>
      <p:sp>
        <p:nvSpPr>
          <p:cNvPr id="5" name="スライド番号プレースホルダー 4">
            <a:extLst>
              <a:ext uri="{FF2B5EF4-FFF2-40B4-BE49-F238E27FC236}">
                <a16:creationId xmlns:a16="http://schemas.microsoft.com/office/drawing/2014/main" id="{93151F86-FC80-8D4A-8F4F-8518B896F0A8}"/>
              </a:ext>
            </a:extLst>
          </p:cNvPr>
          <p:cNvSpPr>
            <a:spLocks noGrp="1"/>
          </p:cNvSpPr>
          <p:nvPr>
            <p:ph type="sldNum" sz="quarter" idx="12"/>
          </p:nvPr>
        </p:nvSpPr>
        <p:spPr>
          <a:xfrm>
            <a:off x="10982332" y="6356350"/>
            <a:ext cx="371467" cy="358491"/>
          </a:xfrm>
        </p:spPr>
        <p:txBody>
          <a:bodyPr>
            <a:noAutofit/>
          </a:bodyPr>
          <a:lstStyle/>
          <a:p>
            <a:fld id="{AE81C23F-C89D-DB45-BD91-23EF5086497B}" type="slidenum">
              <a:rPr kumimoji="1" lang="ja-JP" altLang="en-US" smtClean="0"/>
              <a:t>7</a:t>
            </a:fld>
            <a:endParaRPr kumimoji="1" lang="ja-JP" altLang="en-US"/>
          </a:p>
        </p:txBody>
      </p:sp>
      <p:grpSp>
        <p:nvGrpSpPr>
          <p:cNvPr id="10" name="グループ化 9">
            <a:extLst>
              <a:ext uri="{FF2B5EF4-FFF2-40B4-BE49-F238E27FC236}">
                <a16:creationId xmlns:a16="http://schemas.microsoft.com/office/drawing/2014/main" id="{BE2C83C0-321F-6441-AF1C-B09644EB8477}"/>
              </a:ext>
            </a:extLst>
          </p:cNvPr>
          <p:cNvGrpSpPr/>
          <p:nvPr/>
        </p:nvGrpSpPr>
        <p:grpSpPr>
          <a:xfrm>
            <a:off x="1209667" y="1259542"/>
            <a:ext cx="9772666" cy="2030956"/>
            <a:chOff x="1175801" y="1808691"/>
            <a:chExt cx="9772666" cy="2030956"/>
          </a:xfrm>
        </p:grpSpPr>
        <p:pic>
          <p:nvPicPr>
            <p:cNvPr id="4" name="図 3">
              <a:extLst>
                <a:ext uri="{FF2B5EF4-FFF2-40B4-BE49-F238E27FC236}">
                  <a16:creationId xmlns:a16="http://schemas.microsoft.com/office/drawing/2014/main" id="{AED634B8-CF57-8C48-B2D6-E747D97BE243}"/>
                </a:ext>
              </a:extLst>
            </p:cNvPr>
            <p:cNvPicPr>
              <a:picLocks noChangeAspect="1"/>
            </p:cNvPicPr>
            <p:nvPr/>
          </p:nvPicPr>
          <p:blipFill rotWithShape="1">
            <a:blip r:embed="rId3"/>
            <a:srcRect t="10370" b="61235"/>
            <a:stretch/>
          </p:blipFill>
          <p:spPr>
            <a:xfrm>
              <a:off x="1243533" y="1808691"/>
              <a:ext cx="9704934" cy="1947333"/>
            </a:xfrm>
            <a:prstGeom prst="rect">
              <a:avLst/>
            </a:prstGeom>
          </p:spPr>
        </p:pic>
        <p:sp>
          <p:nvSpPr>
            <p:cNvPr id="2" name="下矢印 1">
              <a:extLst>
                <a:ext uri="{FF2B5EF4-FFF2-40B4-BE49-F238E27FC236}">
                  <a16:creationId xmlns:a16="http://schemas.microsoft.com/office/drawing/2014/main" id="{3D330E74-72B0-4644-BD47-82A9FEBADAE8}"/>
                </a:ext>
              </a:extLst>
            </p:cNvPr>
            <p:cNvSpPr/>
            <p:nvPr/>
          </p:nvSpPr>
          <p:spPr>
            <a:xfrm>
              <a:off x="5875867" y="2604559"/>
              <a:ext cx="440266" cy="27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5AEA979-BE8F-9442-9D6D-0AC527AC747A}"/>
                </a:ext>
              </a:extLst>
            </p:cNvPr>
            <p:cNvSpPr txBox="1"/>
            <p:nvPr/>
          </p:nvSpPr>
          <p:spPr>
            <a:xfrm>
              <a:off x="1175801" y="2443175"/>
              <a:ext cx="999067" cy="369332"/>
            </a:xfrm>
            <a:prstGeom prst="rect">
              <a:avLst/>
            </a:prstGeom>
            <a:noFill/>
          </p:spPr>
          <p:txBody>
            <a:bodyPr wrap="square" rtlCol="0">
              <a:spAutoFit/>
            </a:bodyPr>
            <a:lstStyle/>
            <a:p>
              <a:r>
                <a:rPr kumimoji="1" lang="en-US" altLang="ja-JP" dirty="0"/>
                <a:t>Level 0</a:t>
              </a:r>
              <a:endParaRPr kumimoji="1" lang="ja-JP" altLang="en-US"/>
            </a:p>
          </p:txBody>
        </p:sp>
        <p:sp>
          <p:nvSpPr>
            <p:cNvPr id="39" name="テキスト ボックス 38">
              <a:extLst>
                <a:ext uri="{FF2B5EF4-FFF2-40B4-BE49-F238E27FC236}">
                  <a16:creationId xmlns:a16="http://schemas.microsoft.com/office/drawing/2014/main" id="{BB2C1816-A9ED-FD43-AE94-FE93BF544198}"/>
                </a:ext>
              </a:extLst>
            </p:cNvPr>
            <p:cNvSpPr txBox="1"/>
            <p:nvPr/>
          </p:nvSpPr>
          <p:spPr>
            <a:xfrm>
              <a:off x="2395001" y="2423067"/>
              <a:ext cx="999067" cy="369332"/>
            </a:xfrm>
            <a:prstGeom prst="rect">
              <a:avLst/>
            </a:prstGeom>
            <a:noFill/>
          </p:spPr>
          <p:txBody>
            <a:bodyPr wrap="square" rtlCol="0">
              <a:spAutoFit/>
            </a:bodyPr>
            <a:lstStyle/>
            <a:p>
              <a:r>
                <a:rPr kumimoji="1" lang="en-US" altLang="ja-JP" dirty="0"/>
                <a:t>Level 1</a:t>
              </a:r>
              <a:endParaRPr kumimoji="1" lang="ja-JP" altLang="en-US"/>
            </a:p>
          </p:txBody>
        </p:sp>
        <p:sp>
          <p:nvSpPr>
            <p:cNvPr id="40" name="テキスト ボックス 39">
              <a:extLst>
                <a:ext uri="{FF2B5EF4-FFF2-40B4-BE49-F238E27FC236}">
                  <a16:creationId xmlns:a16="http://schemas.microsoft.com/office/drawing/2014/main" id="{F19D2EEB-70B9-284C-8AC8-17D04A0BA30F}"/>
                </a:ext>
              </a:extLst>
            </p:cNvPr>
            <p:cNvSpPr txBox="1"/>
            <p:nvPr/>
          </p:nvSpPr>
          <p:spPr>
            <a:xfrm>
              <a:off x="4046002" y="2419893"/>
              <a:ext cx="999067" cy="369332"/>
            </a:xfrm>
            <a:prstGeom prst="rect">
              <a:avLst/>
            </a:prstGeom>
            <a:noFill/>
          </p:spPr>
          <p:txBody>
            <a:bodyPr wrap="square" rtlCol="0">
              <a:spAutoFit/>
            </a:bodyPr>
            <a:lstStyle/>
            <a:p>
              <a:r>
                <a:rPr kumimoji="1" lang="en-US" altLang="ja-JP" dirty="0"/>
                <a:t>Level 2</a:t>
              </a:r>
              <a:endParaRPr kumimoji="1" lang="ja-JP" altLang="en-US"/>
            </a:p>
          </p:txBody>
        </p:sp>
        <p:sp>
          <p:nvSpPr>
            <p:cNvPr id="41" name="テキスト ボックス 40">
              <a:extLst>
                <a:ext uri="{FF2B5EF4-FFF2-40B4-BE49-F238E27FC236}">
                  <a16:creationId xmlns:a16="http://schemas.microsoft.com/office/drawing/2014/main" id="{E459E77E-D9B8-C940-BABD-D21D18917834}"/>
                </a:ext>
              </a:extLst>
            </p:cNvPr>
            <p:cNvSpPr txBox="1"/>
            <p:nvPr/>
          </p:nvSpPr>
          <p:spPr>
            <a:xfrm>
              <a:off x="1175801" y="3470315"/>
              <a:ext cx="999067" cy="369332"/>
            </a:xfrm>
            <a:prstGeom prst="rect">
              <a:avLst/>
            </a:prstGeom>
            <a:noFill/>
          </p:spPr>
          <p:txBody>
            <a:bodyPr wrap="square" rtlCol="0">
              <a:spAutoFit/>
            </a:bodyPr>
            <a:lstStyle/>
            <a:p>
              <a:r>
                <a:rPr kumimoji="1" lang="en-US" altLang="ja-JP" dirty="0"/>
                <a:t>Level 0</a:t>
              </a:r>
              <a:endParaRPr kumimoji="1" lang="ja-JP" altLang="en-US"/>
            </a:p>
          </p:txBody>
        </p:sp>
        <p:sp>
          <p:nvSpPr>
            <p:cNvPr id="42" name="テキスト ボックス 41">
              <a:extLst>
                <a:ext uri="{FF2B5EF4-FFF2-40B4-BE49-F238E27FC236}">
                  <a16:creationId xmlns:a16="http://schemas.microsoft.com/office/drawing/2014/main" id="{0F7F04BB-8BEC-EA4E-8634-42CECABFE644}"/>
                </a:ext>
              </a:extLst>
            </p:cNvPr>
            <p:cNvSpPr txBox="1"/>
            <p:nvPr/>
          </p:nvSpPr>
          <p:spPr>
            <a:xfrm>
              <a:off x="2395001" y="3450207"/>
              <a:ext cx="999067" cy="369332"/>
            </a:xfrm>
            <a:prstGeom prst="rect">
              <a:avLst/>
            </a:prstGeom>
            <a:noFill/>
          </p:spPr>
          <p:txBody>
            <a:bodyPr wrap="square" rtlCol="0">
              <a:spAutoFit/>
            </a:bodyPr>
            <a:lstStyle/>
            <a:p>
              <a:r>
                <a:rPr kumimoji="1" lang="en-US" altLang="ja-JP" dirty="0"/>
                <a:t>Level 1</a:t>
              </a:r>
              <a:endParaRPr kumimoji="1" lang="ja-JP" altLang="en-US"/>
            </a:p>
          </p:txBody>
        </p:sp>
        <p:sp>
          <p:nvSpPr>
            <p:cNvPr id="43" name="テキスト ボックス 42">
              <a:extLst>
                <a:ext uri="{FF2B5EF4-FFF2-40B4-BE49-F238E27FC236}">
                  <a16:creationId xmlns:a16="http://schemas.microsoft.com/office/drawing/2014/main" id="{B6778FDC-AD0D-F14F-AEAF-307BCE4657F2}"/>
                </a:ext>
              </a:extLst>
            </p:cNvPr>
            <p:cNvSpPr txBox="1"/>
            <p:nvPr/>
          </p:nvSpPr>
          <p:spPr>
            <a:xfrm>
              <a:off x="4046002" y="3447033"/>
              <a:ext cx="999067" cy="369332"/>
            </a:xfrm>
            <a:prstGeom prst="rect">
              <a:avLst/>
            </a:prstGeom>
            <a:noFill/>
          </p:spPr>
          <p:txBody>
            <a:bodyPr wrap="square" rtlCol="0">
              <a:spAutoFit/>
            </a:bodyPr>
            <a:lstStyle/>
            <a:p>
              <a:r>
                <a:rPr kumimoji="1" lang="en-US" altLang="ja-JP" dirty="0"/>
                <a:t>Level 2</a:t>
              </a:r>
              <a:endParaRPr kumimoji="1" lang="ja-JP" altLang="en-US"/>
            </a:p>
          </p:txBody>
        </p:sp>
      </p:grpSp>
      <p:grpSp>
        <p:nvGrpSpPr>
          <p:cNvPr id="9" name="グループ化 8">
            <a:extLst>
              <a:ext uri="{FF2B5EF4-FFF2-40B4-BE49-F238E27FC236}">
                <a16:creationId xmlns:a16="http://schemas.microsoft.com/office/drawing/2014/main" id="{5A7920FA-E646-7E44-BAEC-8FEC92502DAA}"/>
              </a:ext>
            </a:extLst>
          </p:cNvPr>
          <p:cNvGrpSpPr/>
          <p:nvPr/>
        </p:nvGrpSpPr>
        <p:grpSpPr>
          <a:xfrm>
            <a:off x="6423965" y="1961709"/>
            <a:ext cx="1457439" cy="440476"/>
            <a:chOff x="2395002" y="4803273"/>
            <a:chExt cx="1257863" cy="380159"/>
          </a:xfrm>
        </p:grpSpPr>
        <p:pic>
          <p:nvPicPr>
            <p:cNvPr id="7" name="図 6">
              <a:extLst>
                <a:ext uri="{FF2B5EF4-FFF2-40B4-BE49-F238E27FC236}">
                  <a16:creationId xmlns:a16="http://schemas.microsoft.com/office/drawing/2014/main" id="{9A33B6D9-5D71-6748-8F55-C89887BF7A3C}"/>
                </a:ext>
              </a:extLst>
            </p:cNvPr>
            <p:cNvPicPr>
              <a:picLocks noChangeAspect="1"/>
            </p:cNvPicPr>
            <p:nvPr/>
          </p:nvPicPr>
          <p:blipFill>
            <a:blip r:embed="rId4"/>
            <a:stretch>
              <a:fillRect/>
            </a:stretch>
          </p:blipFill>
          <p:spPr>
            <a:xfrm>
              <a:off x="3168162" y="4803273"/>
              <a:ext cx="484703" cy="380159"/>
            </a:xfrm>
            <a:prstGeom prst="rect">
              <a:avLst/>
            </a:prstGeom>
          </p:spPr>
        </p:pic>
        <p:sp>
          <p:nvSpPr>
            <p:cNvPr id="8" name="テキスト ボックス 7">
              <a:extLst>
                <a:ext uri="{FF2B5EF4-FFF2-40B4-BE49-F238E27FC236}">
                  <a16:creationId xmlns:a16="http://schemas.microsoft.com/office/drawing/2014/main" id="{4A348629-9106-454C-8555-69B626760A12}"/>
                </a:ext>
              </a:extLst>
            </p:cNvPr>
            <p:cNvSpPr txBox="1"/>
            <p:nvPr/>
          </p:nvSpPr>
          <p:spPr>
            <a:xfrm>
              <a:off x="2395002" y="4860538"/>
              <a:ext cx="981103" cy="265631"/>
            </a:xfrm>
            <a:prstGeom prst="rect">
              <a:avLst/>
            </a:prstGeom>
            <a:noFill/>
          </p:spPr>
          <p:txBody>
            <a:bodyPr wrap="square" rtlCol="0">
              <a:spAutoFit/>
            </a:bodyPr>
            <a:lstStyle/>
            <a:p>
              <a:r>
                <a:rPr kumimoji="1" lang="en-US" altLang="ja-JP" sz="1400" dirty="0"/>
                <a:t>Index +=</a:t>
              </a:r>
              <a:endParaRPr kumimoji="1" lang="ja-JP" altLang="en-US" sz="1400"/>
            </a:p>
          </p:txBody>
        </p:sp>
      </p:grpSp>
      <p:sp>
        <p:nvSpPr>
          <p:cNvPr id="44" name="テキスト ボックス 43">
            <a:extLst>
              <a:ext uri="{FF2B5EF4-FFF2-40B4-BE49-F238E27FC236}">
                <a16:creationId xmlns:a16="http://schemas.microsoft.com/office/drawing/2014/main" id="{697A7B01-182D-9A43-96AB-C605FC1649EC}"/>
              </a:ext>
            </a:extLst>
          </p:cNvPr>
          <p:cNvSpPr txBox="1"/>
          <p:nvPr/>
        </p:nvSpPr>
        <p:spPr>
          <a:xfrm>
            <a:off x="1277399" y="3447302"/>
            <a:ext cx="2034548" cy="923330"/>
          </a:xfrm>
          <a:prstGeom prst="rect">
            <a:avLst/>
          </a:prstGeom>
          <a:noFill/>
        </p:spPr>
        <p:txBody>
          <a:bodyPr wrap="square" rtlCol="0">
            <a:spAutoFit/>
          </a:bodyPr>
          <a:lstStyle/>
          <a:p>
            <a:r>
              <a:rPr lang="ja-JP" altLang="en-US" u="sng"/>
              <a:t>子ノードへの参照</a:t>
            </a:r>
            <a:endParaRPr lang="en-US" altLang="ja-JP" u="sng" dirty="0"/>
          </a:p>
          <a:p>
            <a:endParaRPr lang="en-US" altLang="ja-JP" dirty="0"/>
          </a:p>
          <a:p>
            <a:r>
              <a:rPr lang="ja-JP" altLang="en-US"/>
              <a:t>（例</a:t>
            </a:r>
            <a:endParaRPr kumimoji="1" lang="ja-JP" altLang="en-US"/>
          </a:p>
        </p:txBody>
      </p:sp>
      <p:sp>
        <p:nvSpPr>
          <p:cNvPr id="45" name="テキスト ボックス 44">
            <a:extLst>
              <a:ext uri="{FF2B5EF4-FFF2-40B4-BE49-F238E27FC236}">
                <a16:creationId xmlns:a16="http://schemas.microsoft.com/office/drawing/2014/main" id="{995F4106-C866-474B-A5A2-B2A82F291439}"/>
              </a:ext>
            </a:extLst>
          </p:cNvPr>
          <p:cNvSpPr txBox="1"/>
          <p:nvPr/>
        </p:nvSpPr>
        <p:spPr>
          <a:xfrm>
            <a:off x="1736056" y="4307117"/>
            <a:ext cx="3144811" cy="369332"/>
          </a:xfrm>
          <a:prstGeom prst="rect">
            <a:avLst/>
          </a:prstGeom>
          <a:noFill/>
        </p:spPr>
        <p:txBody>
          <a:bodyPr wrap="square" rtlCol="0">
            <a:spAutoFit/>
          </a:bodyPr>
          <a:lstStyle/>
          <a:p>
            <a:r>
              <a:rPr kumimoji="1" lang="en-US" altLang="ja-JP" dirty="0"/>
              <a:t>3 (</a:t>
            </a:r>
            <a:r>
              <a:rPr kumimoji="1" lang="ja-JP" altLang="en-US"/>
              <a:t>グローバル</a:t>
            </a:r>
            <a:r>
              <a:rPr lang="ja-JP" altLang="en-US"/>
              <a:t>インデックス</a:t>
            </a:r>
            <a:r>
              <a:rPr lang="en-US" altLang="ja-JP" dirty="0"/>
              <a:t>)</a:t>
            </a:r>
            <a:endParaRPr kumimoji="1" lang="ja-JP" altLang="en-US"/>
          </a:p>
        </p:txBody>
      </p:sp>
      <p:sp>
        <p:nvSpPr>
          <p:cNvPr id="47" name="テキスト ボックス 46">
            <a:extLst>
              <a:ext uri="{FF2B5EF4-FFF2-40B4-BE49-F238E27FC236}">
                <a16:creationId xmlns:a16="http://schemas.microsoft.com/office/drawing/2014/main" id="{D2E83740-3B6D-8F49-A122-F76E9CFF7526}"/>
              </a:ext>
            </a:extLst>
          </p:cNvPr>
          <p:cNvSpPr txBox="1"/>
          <p:nvPr/>
        </p:nvSpPr>
        <p:spPr>
          <a:xfrm>
            <a:off x="1736055" y="5043577"/>
            <a:ext cx="3144811" cy="369332"/>
          </a:xfrm>
          <a:prstGeom prst="rect">
            <a:avLst/>
          </a:prstGeom>
          <a:noFill/>
        </p:spPr>
        <p:txBody>
          <a:bodyPr wrap="square" rtlCol="0">
            <a:spAutoFit/>
          </a:bodyPr>
          <a:lstStyle/>
          <a:p>
            <a:r>
              <a:rPr lang="en-US" altLang="ja-JP" dirty="0"/>
              <a:t>2</a:t>
            </a:r>
            <a:r>
              <a:rPr kumimoji="1" lang="en-US" altLang="ja-JP" dirty="0"/>
              <a:t> (</a:t>
            </a:r>
            <a:r>
              <a:rPr kumimoji="1" lang="ja-JP" altLang="en-US"/>
              <a:t>ローカル</a:t>
            </a:r>
            <a:r>
              <a:rPr lang="ja-JP" altLang="en-US"/>
              <a:t>インデックス</a:t>
            </a:r>
            <a:r>
              <a:rPr lang="en-US" altLang="ja-JP" dirty="0"/>
              <a:t>)</a:t>
            </a:r>
            <a:endParaRPr kumimoji="1" lang="ja-JP" altLang="en-US"/>
          </a:p>
        </p:txBody>
      </p:sp>
      <p:sp>
        <p:nvSpPr>
          <p:cNvPr id="48" name="下矢印 47">
            <a:extLst>
              <a:ext uri="{FF2B5EF4-FFF2-40B4-BE49-F238E27FC236}">
                <a16:creationId xmlns:a16="http://schemas.microsoft.com/office/drawing/2014/main" id="{91265337-DDFE-A74A-AA03-B2A5E19F84E3}"/>
              </a:ext>
            </a:extLst>
          </p:cNvPr>
          <p:cNvSpPr/>
          <p:nvPr/>
        </p:nvSpPr>
        <p:spPr>
          <a:xfrm>
            <a:off x="2553637" y="4713811"/>
            <a:ext cx="440266" cy="27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C89A68F8-6349-284C-A6E3-B7C0950712A9}"/>
              </a:ext>
            </a:extLst>
          </p:cNvPr>
          <p:cNvSpPr txBox="1"/>
          <p:nvPr/>
        </p:nvSpPr>
        <p:spPr>
          <a:xfrm>
            <a:off x="2532172" y="5893557"/>
            <a:ext cx="3144811" cy="369332"/>
          </a:xfrm>
          <a:prstGeom prst="rect">
            <a:avLst/>
          </a:prstGeom>
          <a:noFill/>
        </p:spPr>
        <p:txBody>
          <a:bodyPr wrap="square" rtlCol="0">
            <a:spAutoFit/>
          </a:bodyPr>
          <a:lstStyle/>
          <a:p>
            <a:r>
              <a:rPr kumimoji="1" lang="en-US" altLang="ja-JP" dirty="0"/>
              <a:t>10</a:t>
            </a:r>
            <a:endParaRPr kumimoji="1" lang="ja-JP" altLang="en-US"/>
          </a:p>
        </p:txBody>
      </p:sp>
      <p:sp>
        <p:nvSpPr>
          <p:cNvPr id="50" name="下矢印 49">
            <a:extLst>
              <a:ext uri="{FF2B5EF4-FFF2-40B4-BE49-F238E27FC236}">
                <a16:creationId xmlns:a16="http://schemas.microsoft.com/office/drawing/2014/main" id="{033494C2-C3E1-0C45-915D-45C76C4072AB}"/>
              </a:ext>
            </a:extLst>
          </p:cNvPr>
          <p:cNvSpPr/>
          <p:nvPr/>
        </p:nvSpPr>
        <p:spPr>
          <a:xfrm>
            <a:off x="2538139" y="5486493"/>
            <a:ext cx="440266" cy="27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B8E79BF0-53C0-0443-BBBB-D2C6469749BE}"/>
              </a:ext>
            </a:extLst>
          </p:cNvPr>
          <p:cNvSpPr txBox="1"/>
          <p:nvPr/>
        </p:nvSpPr>
        <p:spPr>
          <a:xfrm>
            <a:off x="6870975" y="5307310"/>
            <a:ext cx="1542263" cy="1200329"/>
          </a:xfrm>
          <a:prstGeom prst="rect">
            <a:avLst/>
          </a:prstGeom>
          <a:noFill/>
        </p:spPr>
        <p:txBody>
          <a:bodyPr wrap="square" rtlCol="0">
            <a:spAutoFit/>
          </a:bodyPr>
          <a:lstStyle/>
          <a:p>
            <a:r>
              <a:rPr kumimoji="1" lang="en-US" altLang="ja-JP" dirty="0"/>
              <a:t>10 </a:t>
            </a:r>
            <a:r>
              <a:rPr kumimoji="1" lang="en-US" altLang="ja-JP" dirty="0">
                <a:solidFill>
                  <a:srgbClr val="FF5441"/>
                </a:solidFill>
              </a:rPr>
              <a:t>00 </a:t>
            </a:r>
            <a:r>
              <a:rPr lang="ja-JP" altLang="en-US"/>
              <a:t>→</a:t>
            </a:r>
            <a:r>
              <a:rPr lang="en-US" altLang="ja-JP" dirty="0"/>
              <a:t> 8</a:t>
            </a:r>
            <a:endParaRPr kumimoji="1" lang="en-US" altLang="ja-JP" dirty="0"/>
          </a:p>
          <a:p>
            <a:r>
              <a:rPr lang="en-US" altLang="ja-JP" dirty="0"/>
              <a:t>10 </a:t>
            </a:r>
            <a:r>
              <a:rPr lang="en-US" altLang="ja-JP" dirty="0">
                <a:solidFill>
                  <a:srgbClr val="FF5441"/>
                </a:solidFill>
              </a:rPr>
              <a:t>01 </a:t>
            </a:r>
            <a:r>
              <a:rPr lang="ja-JP" altLang="en-US"/>
              <a:t>→</a:t>
            </a:r>
            <a:r>
              <a:rPr lang="en-US" altLang="ja-JP" dirty="0"/>
              <a:t> 9</a:t>
            </a:r>
            <a:endParaRPr lang="en-US" altLang="ja-JP" dirty="0">
              <a:solidFill>
                <a:srgbClr val="FF5441"/>
              </a:solidFill>
            </a:endParaRPr>
          </a:p>
          <a:p>
            <a:r>
              <a:rPr lang="en-US" altLang="ja-JP" dirty="0"/>
              <a:t>10 </a:t>
            </a:r>
            <a:r>
              <a:rPr lang="en-US" altLang="ja-JP" dirty="0">
                <a:solidFill>
                  <a:srgbClr val="FF5441"/>
                </a:solidFill>
              </a:rPr>
              <a:t>10 </a:t>
            </a:r>
            <a:r>
              <a:rPr lang="ja-JP" altLang="en-US"/>
              <a:t>→</a:t>
            </a:r>
            <a:r>
              <a:rPr lang="en-US" altLang="ja-JP" dirty="0"/>
              <a:t> 10</a:t>
            </a:r>
            <a:endParaRPr lang="en-US" altLang="ja-JP" dirty="0">
              <a:solidFill>
                <a:srgbClr val="FF5441"/>
              </a:solidFill>
            </a:endParaRPr>
          </a:p>
          <a:p>
            <a:r>
              <a:rPr kumimoji="1" lang="en-US" altLang="ja-JP" dirty="0"/>
              <a:t>10 </a:t>
            </a:r>
            <a:r>
              <a:rPr kumimoji="1" lang="en-US" altLang="ja-JP" dirty="0">
                <a:solidFill>
                  <a:srgbClr val="FF5441"/>
                </a:solidFill>
              </a:rPr>
              <a:t>11 </a:t>
            </a:r>
            <a:r>
              <a:rPr lang="ja-JP" altLang="en-US"/>
              <a:t>→</a:t>
            </a:r>
            <a:r>
              <a:rPr lang="en-US" altLang="ja-JP" dirty="0"/>
              <a:t> 11</a:t>
            </a:r>
            <a:endParaRPr kumimoji="1" lang="ja-JP" altLang="en-US">
              <a:solidFill>
                <a:srgbClr val="FF5441"/>
              </a:solidFill>
            </a:endParaRPr>
          </a:p>
        </p:txBody>
      </p:sp>
      <p:sp>
        <p:nvSpPr>
          <p:cNvPr id="53" name="テキスト ボックス 52">
            <a:extLst>
              <a:ext uri="{FF2B5EF4-FFF2-40B4-BE49-F238E27FC236}">
                <a16:creationId xmlns:a16="http://schemas.microsoft.com/office/drawing/2014/main" id="{DFBD95F2-FFC9-FC46-A69D-08288FC55527}"/>
              </a:ext>
            </a:extLst>
          </p:cNvPr>
          <p:cNvSpPr txBox="1"/>
          <p:nvPr/>
        </p:nvSpPr>
        <p:spPr>
          <a:xfrm>
            <a:off x="8056589" y="5708891"/>
            <a:ext cx="3144811" cy="369332"/>
          </a:xfrm>
          <a:prstGeom prst="rect">
            <a:avLst/>
          </a:prstGeom>
          <a:noFill/>
        </p:spPr>
        <p:txBody>
          <a:bodyPr wrap="square" rtlCol="0">
            <a:spAutoFit/>
          </a:bodyPr>
          <a:lstStyle/>
          <a:p>
            <a:r>
              <a:rPr kumimoji="1" lang="en-US" altLang="ja-JP" dirty="0"/>
              <a:t>  (</a:t>
            </a:r>
            <a:r>
              <a:rPr kumimoji="1" lang="ja-JP" altLang="en-US"/>
              <a:t>ローカル</a:t>
            </a:r>
            <a:r>
              <a:rPr lang="ja-JP" altLang="en-US"/>
              <a:t>インデックス</a:t>
            </a:r>
            <a:r>
              <a:rPr lang="en-US" altLang="ja-JP" dirty="0"/>
              <a:t>)</a:t>
            </a:r>
            <a:endParaRPr kumimoji="1" lang="ja-JP" altLang="en-US"/>
          </a:p>
        </p:txBody>
      </p:sp>
      <p:sp>
        <p:nvSpPr>
          <p:cNvPr id="54" name="テキスト ボックス 53">
            <a:extLst>
              <a:ext uri="{FF2B5EF4-FFF2-40B4-BE49-F238E27FC236}">
                <a16:creationId xmlns:a16="http://schemas.microsoft.com/office/drawing/2014/main" id="{29A3E0B3-6D65-1C4D-8580-09D2B50B6414}"/>
              </a:ext>
            </a:extLst>
          </p:cNvPr>
          <p:cNvSpPr txBox="1"/>
          <p:nvPr/>
        </p:nvSpPr>
        <p:spPr>
          <a:xfrm>
            <a:off x="6870975" y="3636907"/>
            <a:ext cx="655850" cy="1200329"/>
          </a:xfrm>
          <a:prstGeom prst="rect">
            <a:avLst/>
          </a:prstGeom>
          <a:noFill/>
        </p:spPr>
        <p:txBody>
          <a:bodyPr wrap="square" rtlCol="0">
            <a:spAutoFit/>
          </a:bodyPr>
          <a:lstStyle/>
          <a:p>
            <a:r>
              <a:rPr kumimoji="1" lang="en-US" altLang="ja-JP" dirty="0"/>
              <a:t>13</a:t>
            </a:r>
          </a:p>
          <a:p>
            <a:r>
              <a:rPr lang="en-US" altLang="ja-JP" dirty="0"/>
              <a:t>14</a:t>
            </a:r>
          </a:p>
          <a:p>
            <a:r>
              <a:rPr kumimoji="1" lang="en-US" altLang="ja-JP" dirty="0"/>
              <a:t>15</a:t>
            </a:r>
            <a:endParaRPr lang="en-US" altLang="ja-JP" dirty="0"/>
          </a:p>
          <a:p>
            <a:r>
              <a:rPr kumimoji="1" lang="en-US" altLang="ja-JP" dirty="0"/>
              <a:t>16</a:t>
            </a:r>
            <a:endParaRPr kumimoji="1" lang="ja-JP" altLang="en-US"/>
          </a:p>
        </p:txBody>
      </p:sp>
      <p:sp>
        <p:nvSpPr>
          <p:cNvPr id="55" name="テキスト ボックス 54">
            <a:extLst>
              <a:ext uri="{FF2B5EF4-FFF2-40B4-BE49-F238E27FC236}">
                <a16:creationId xmlns:a16="http://schemas.microsoft.com/office/drawing/2014/main" id="{501481CE-C603-094C-A65A-95A562253F06}"/>
              </a:ext>
            </a:extLst>
          </p:cNvPr>
          <p:cNvSpPr txBox="1"/>
          <p:nvPr/>
        </p:nvSpPr>
        <p:spPr>
          <a:xfrm>
            <a:off x="7359893" y="3975393"/>
            <a:ext cx="3144811" cy="369332"/>
          </a:xfrm>
          <a:prstGeom prst="rect">
            <a:avLst/>
          </a:prstGeom>
          <a:noFill/>
        </p:spPr>
        <p:txBody>
          <a:bodyPr wrap="square" rtlCol="0">
            <a:spAutoFit/>
          </a:bodyPr>
          <a:lstStyle/>
          <a:p>
            <a:r>
              <a:rPr kumimoji="1" lang="en-US" altLang="ja-JP" dirty="0"/>
              <a:t>  (</a:t>
            </a:r>
            <a:r>
              <a:rPr kumimoji="1" lang="ja-JP" altLang="en-US"/>
              <a:t>グローバル</a:t>
            </a:r>
            <a:r>
              <a:rPr lang="ja-JP" altLang="en-US"/>
              <a:t>インデックス</a:t>
            </a:r>
            <a:r>
              <a:rPr lang="en-US" altLang="ja-JP" dirty="0"/>
              <a:t>)</a:t>
            </a:r>
            <a:endParaRPr kumimoji="1" lang="ja-JP" altLang="en-US"/>
          </a:p>
        </p:txBody>
      </p:sp>
      <p:sp>
        <p:nvSpPr>
          <p:cNvPr id="25" name="右矢印 24">
            <a:extLst>
              <a:ext uri="{FF2B5EF4-FFF2-40B4-BE49-F238E27FC236}">
                <a16:creationId xmlns:a16="http://schemas.microsoft.com/office/drawing/2014/main" id="{271B1B79-AE33-E447-BDDD-E5426693819A}"/>
              </a:ext>
            </a:extLst>
          </p:cNvPr>
          <p:cNvSpPr/>
          <p:nvPr/>
        </p:nvSpPr>
        <p:spPr>
          <a:xfrm>
            <a:off x="5078935" y="5824852"/>
            <a:ext cx="263471" cy="438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上矢印 56">
            <a:extLst>
              <a:ext uri="{FF2B5EF4-FFF2-40B4-BE49-F238E27FC236}">
                <a16:creationId xmlns:a16="http://schemas.microsoft.com/office/drawing/2014/main" id="{A4B9F3B7-E3E7-D34B-B089-57976E7016A5}"/>
              </a:ext>
            </a:extLst>
          </p:cNvPr>
          <p:cNvSpPr/>
          <p:nvPr/>
        </p:nvSpPr>
        <p:spPr>
          <a:xfrm>
            <a:off x="8170333" y="4809895"/>
            <a:ext cx="440267" cy="2623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DC09C91D-6AB8-7749-9094-F43D21132CF7}"/>
              </a:ext>
            </a:extLst>
          </p:cNvPr>
          <p:cNvCxnSpPr/>
          <p:nvPr/>
        </p:nvCxnSpPr>
        <p:spPr>
          <a:xfrm flipV="1">
            <a:off x="5598126" y="1259542"/>
            <a:ext cx="0" cy="290289"/>
          </a:xfrm>
          <a:prstGeom prst="line">
            <a:avLst/>
          </a:prstGeom>
        </p:spPr>
        <p:style>
          <a:lnRef idx="1">
            <a:schemeClr val="dk1"/>
          </a:lnRef>
          <a:fillRef idx="0">
            <a:schemeClr val="dk1"/>
          </a:fillRef>
          <a:effectRef idx="0">
            <a:schemeClr val="dk1"/>
          </a:effectRef>
          <a:fontRef idx="minor">
            <a:schemeClr val="tx1"/>
          </a:fontRef>
        </p:style>
      </p:cxnSp>
      <p:cxnSp>
        <p:nvCxnSpPr>
          <p:cNvPr id="62" name="直線コネクタ 61">
            <a:extLst>
              <a:ext uri="{FF2B5EF4-FFF2-40B4-BE49-F238E27FC236}">
                <a16:creationId xmlns:a16="http://schemas.microsoft.com/office/drawing/2014/main" id="{2D287549-ABC0-BA4E-A5A0-7871677A4E6C}"/>
              </a:ext>
            </a:extLst>
          </p:cNvPr>
          <p:cNvCxnSpPr/>
          <p:nvPr/>
        </p:nvCxnSpPr>
        <p:spPr>
          <a:xfrm flipV="1">
            <a:off x="6966543" y="1248023"/>
            <a:ext cx="0" cy="290289"/>
          </a:xfrm>
          <a:prstGeom prst="line">
            <a:avLst/>
          </a:prstGeom>
        </p:spPr>
        <p:style>
          <a:lnRef idx="1">
            <a:schemeClr val="dk1"/>
          </a:lnRef>
          <a:fillRef idx="0">
            <a:schemeClr val="dk1"/>
          </a:fillRef>
          <a:effectRef idx="0">
            <a:schemeClr val="dk1"/>
          </a:effectRef>
          <a:fontRef idx="minor">
            <a:schemeClr val="tx1"/>
          </a:fontRef>
        </p:style>
      </p:cxnSp>
      <p:cxnSp>
        <p:nvCxnSpPr>
          <p:cNvPr id="63" name="直線コネクタ 62">
            <a:extLst>
              <a:ext uri="{FF2B5EF4-FFF2-40B4-BE49-F238E27FC236}">
                <a16:creationId xmlns:a16="http://schemas.microsoft.com/office/drawing/2014/main" id="{2ABF0E43-5CEE-674E-B6E9-9C3971F2B8BB}"/>
              </a:ext>
            </a:extLst>
          </p:cNvPr>
          <p:cNvCxnSpPr/>
          <p:nvPr/>
        </p:nvCxnSpPr>
        <p:spPr>
          <a:xfrm flipV="1">
            <a:off x="8335224" y="1251741"/>
            <a:ext cx="0" cy="290289"/>
          </a:xfrm>
          <a:prstGeom prst="line">
            <a:avLst/>
          </a:prstGeom>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5DD8CF2A-6913-0045-8AA2-332BAC338966}"/>
              </a:ext>
            </a:extLst>
          </p:cNvPr>
          <p:cNvCxnSpPr/>
          <p:nvPr/>
        </p:nvCxnSpPr>
        <p:spPr>
          <a:xfrm flipV="1">
            <a:off x="9706292" y="1252107"/>
            <a:ext cx="0" cy="2902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272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EFB0C-CC4D-054F-8D17-04528BF9FC6C}"/>
              </a:ext>
            </a:extLst>
          </p:cNvPr>
          <p:cNvSpPr>
            <a:spLocks noGrp="1"/>
          </p:cNvSpPr>
          <p:nvPr>
            <p:ph type="title"/>
          </p:nvPr>
        </p:nvSpPr>
        <p:spPr/>
        <p:txBody>
          <a:bodyPr/>
          <a:lstStyle/>
          <a:p>
            <a:r>
              <a:rPr lang="en-US" altLang="ja-JP" sz="3600" dirty="0"/>
              <a:t>2. FMM</a:t>
            </a:r>
            <a:r>
              <a:rPr lang="ja-JP" altLang="en-US" sz="3600"/>
              <a:t>に適用可能な</a:t>
            </a:r>
            <a:r>
              <a:rPr lang="en-US" altLang="ja-JP" sz="3600" dirty="0" err="1"/>
              <a:t>QuadTree</a:t>
            </a:r>
            <a:r>
              <a:rPr lang="ja-JP" altLang="en-US" sz="3600"/>
              <a:t>の構築</a:t>
            </a:r>
            <a:endParaRPr kumimoji="1" lang="ja-JP" altLang="en-US" sz="3600"/>
          </a:p>
        </p:txBody>
      </p:sp>
      <p:sp>
        <p:nvSpPr>
          <p:cNvPr id="4" name="スライド番号プレースホルダー 3">
            <a:extLst>
              <a:ext uri="{FF2B5EF4-FFF2-40B4-BE49-F238E27FC236}">
                <a16:creationId xmlns:a16="http://schemas.microsoft.com/office/drawing/2014/main" id="{BAF1DBC5-7E01-6D46-8596-FF153F6B03B5}"/>
              </a:ext>
            </a:extLst>
          </p:cNvPr>
          <p:cNvSpPr>
            <a:spLocks noGrp="1"/>
          </p:cNvSpPr>
          <p:nvPr>
            <p:ph type="sldNum" sz="quarter" idx="12"/>
          </p:nvPr>
        </p:nvSpPr>
        <p:spPr/>
        <p:txBody>
          <a:bodyPr/>
          <a:lstStyle/>
          <a:p>
            <a:fld id="{AE81C23F-C89D-DB45-BD91-23EF5086497B}" type="slidenum">
              <a:rPr kumimoji="1" lang="ja-JP" altLang="en-US" smtClean="0"/>
              <a:t>8</a:t>
            </a:fld>
            <a:endParaRPr kumimoji="1" lang="ja-JP" altLang="en-US"/>
          </a:p>
        </p:txBody>
      </p:sp>
    </p:spTree>
    <p:extLst>
      <p:ext uri="{BB962C8B-B14F-4D97-AF65-F5344CB8AC3E}">
        <p14:creationId xmlns:p14="http://schemas.microsoft.com/office/powerpoint/2010/main" val="306513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タイトル 1">
            <a:extLst>
              <a:ext uri="{FF2B5EF4-FFF2-40B4-BE49-F238E27FC236}">
                <a16:creationId xmlns:a16="http://schemas.microsoft.com/office/drawing/2014/main" id="{AFF3157A-8EF5-DF4A-8147-8F33DE771346}"/>
              </a:ext>
            </a:extLst>
          </p:cNvPr>
          <p:cNvSpPr txBox="1">
            <a:spLocks/>
          </p:cNvSpPr>
          <p:nvPr/>
        </p:nvSpPr>
        <p:spPr>
          <a:xfrm>
            <a:off x="685800" y="476880"/>
            <a:ext cx="10515600" cy="678819"/>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a:t>最大セルレベルの算出</a:t>
            </a:r>
            <a:r>
              <a:rPr lang="en-US" altLang="ja-JP" sz="4000" dirty="0"/>
              <a:t> | FMM</a:t>
            </a:r>
            <a:endParaRPr lang="ja-JP" altLang="en-US" sz="4000"/>
          </a:p>
        </p:txBody>
      </p:sp>
      <p:sp>
        <p:nvSpPr>
          <p:cNvPr id="5" name="スライド番号プレースホルダー 4">
            <a:extLst>
              <a:ext uri="{FF2B5EF4-FFF2-40B4-BE49-F238E27FC236}">
                <a16:creationId xmlns:a16="http://schemas.microsoft.com/office/drawing/2014/main" id="{93151F86-FC80-8D4A-8F4F-8518B896F0A8}"/>
              </a:ext>
            </a:extLst>
          </p:cNvPr>
          <p:cNvSpPr>
            <a:spLocks noGrp="1"/>
          </p:cNvSpPr>
          <p:nvPr>
            <p:ph type="sldNum" sz="quarter" idx="12"/>
          </p:nvPr>
        </p:nvSpPr>
        <p:spPr/>
        <p:txBody>
          <a:bodyPr>
            <a:noAutofit/>
          </a:bodyPr>
          <a:lstStyle/>
          <a:p>
            <a:fld id="{AE81C23F-C89D-DB45-BD91-23EF5086497B}" type="slidenum">
              <a:rPr kumimoji="1" lang="ja-JP" altLang="en-US" smtClean="0"/>
              <a:t>9</a:t>
            </a:fld>
            <a:endParaRPr kumimoji="1" lang="ja-JP" altLang="en-US"/>
          </a:p>
        </p:txBody>
      </p:sp>
      <p:pic>
        <p:nvPicPr>
          <p:cNvPr id="4" name="図 3">
            <a:extLst>
              <a:ext uri="{FF2B5EF4-FFF2-40B4-BE49-F238E27FC236}">
                <a16:creationId xmlns:a16="http://schemas.microsoft.com/office/drawing/2014/main" id="{2B36BE84-2CAF-224E-A1D5-43B88E1B8C9A}"/>
              </a:ext>
            </a:extLst>
          </p:cNvPr>
          <p:cNvPicPr>
            <a:picLocks noChangeAspect="1"/>
          </p:cNvPicPr>
          <p:nvPr/>
        </p:nvPicPr>
        <p:blipFill>
          <a:blip r:embed="rId3"/>
          <a:stretch>
            <a:fillRect/>
          </a:stretch>
        </p:blipFill>
        <p:spPr>
          <a:xfrm>
            <a:off x="1131339" y="2959418"/>
            <a:ext cx="4659971" cy="1614701"/>
          </a:xfrm>
          <a:prstGeom prst="rect">
            <a:avLst/>
          </a:prstGeom>
        </p:spPr>
      </p:pic>
      <p:sp>
        <p:nvSpPr>
          <p:cNvPr id="28" name="テキスト ボックス 27">
            <a:extLst>
              <a:ext uri="{FF2B5EF4-FFF2-40B4-BE49-F238E27FC236}">
                <a16:creationId xmlns:a16="http://schemas.microsoft.com/office/drawing/2014/main" id="{79319B3F-3992-744A-BEC0-39DEFC7E27F0}"/>
              </a:ext>
            </a:extLst>
          </p:cNvPr>
          <p:cNvSpPr txBox="1"/>
          <p:nvPr/>
        </p:nvSpPr>
        <p:spPr>
          <a:xfrm>
            <a:off x="6217376" y="2205118"/>
            <a:ext cx="5771424" cy="646331"/>
          </a:xfrm>
          <a:prstGeom prst="rect">
            <a:avLst/>
          </a:prstGeom>
          <a:noFill/>
        </p:spPr>
        <p:txBody>
          <a:bodyPr wrap="square" rtlCol="0">
            <a:spAutoFit/>
          </a:bodyPr>
          <a:lstStyle/>
          <a:p>
            <a:r>
              <a:rPr lang="ja-JP" altLang="en-US"/>
              <a:t>適当な大きさの等間隔格子配列</a:t>
            </a:r>
            <a:r>
              <a:rPr lang="en-US" altLang="ja-JP" dirty="0"/>
              <a:t>(</a:t>
            </a:r>
            <a:r>
              <a:rPr lang="ja-JP" altLang="en-US"/>
              <a:t>粒子数を格納</a:t>
            </a:r>
            <a:r>
              <a:rPr lang="en-US" altLang="ja-JP" dirty="0"/>
              <a:t>)</a:t>
            </a:r>
            <a:r>
              <a:rPr lang="ja-JP" altLang="en-US"/>
              <a:t>を生成し、</a:t>
            </a:r>
            <a:r>
              <a:rPr lang="en-US" altLang="ja-JP" dirty="0"/>
              <a:t>Morton Order</a:t>
            </a:r>
            <a:r>
              <a:rPr lang="ja-JP" altLang="en-US"/>
              <a:t>を用いて格子毎の粒子数をカウント</a:t>
            </a:r>
            <a:endParaRPr kumimoji="1" lang="en-US" altLang="ja-JP" dirty="0"/>
          </a:p>
        </p:txBody>
      </p:sp>
      <p:sp>
        <p:nvSpPr>
          <p:cNvPr id="32" name="正方形/長方形 31">
            <a:extLst>
              <a:ext uri="{FF2B5EF4-FFF2-40B4-BE49-F238E27FC236}">
                <a16:creationId xmlns:a16="http://schemas.microsoft.com/office/drawing/2014/main" id="{3CF01C85-AB97-0645-9174-C3472EA8F578}"/>
              </a:ext>
            </a:extLst>
          </p:cNvPr>
          <p:cNvSpPr/>
          <p:nvPr/>
        </p:nvSpPr>
        <p:spPr>
          <a:xfrm>
            <a:off x="7699113" y="3626438"/>
            <a:ext cx="2492990" cy="369332"/>
          </a:xfrm>
          <a:prstGeom prst="rect">
            <a:avLst/>
          </a:prstGeom>
        </p:spPr>
        <p:txBody>
          <a:bodyPr wrap="none">
            <a:spAutoFit/>
          </a:bodyPr>
          <a:lstStyle/>
          <a:p>
            <a:r>
              <a:rPr lang="ja-JP" altLang="en-US"/>
              <a:t>最大セルレベルを計算</a:t>
            </a:r>
            <a:endParaRPr lang="en-US" altLang="ja-JP" dirty="0"/>
          </a:p>
        </p:txBody>
      </p:sp>
      <p:sp>
        <p:nvSpPr>
          <p:cNvPr id="33" name="下矢印 32">
            <a:extLst>
              <a:ext uri="{FF2B5EF4-FFF2-40B4-BE49-F238E27FC236}">
                <a16:creationId xmlns:a16="http://schemas.microsoft.com/office/drawing/2014/main" id="{0192C673-1518-0F46-9B0C-8AE62E390D80}"/>
              </a:ext>
            </a:extLst>
          </p:cNvPr>
          <p:cNvSpPr/>
          <p:nvPr/>
        </p:nvSpPr>
        <p:spPr>
          <a:xfrm>
            <a:off x="8710572" y="3123234"/>
            <a:ext cx="470072" cy="279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EE8CBC6D-45FF-1345-9004-D3BE29EC5705}"/>
              </a:ext>
            </a:extLst>
          </p:cNvPr>
          <p:cNvPicPr>
            <a:picLocks noChangeAspect="1"/>
          </p:cNvPicPr>
          <p:nvPr/>
        </p:nvPicPr>
        <p:blipFill rotWithShape="1">
          <a:blip r:embed="rId4"/>
          <a:srcRect l="3080" t="11429" r="31006" b="12593"/>
          <a:stretch/>
        </p:blipFill>
        <p:spPr>
          <a:xfrm>
            <a:off x="1100859" y="2103831"/>
            <a:ext cx="4645341" cy="3783878"/>
          </a:xfrm>
          <a:prstGeom prst="rect">
            <a:avLst/>
          </a:prstGeom>
        </p:spPr>
      </p:pic>
      <p:sp>
        <p:nvSpPr>
          <p:cNvPr id="10" name="テキスト ボックス 9">
            <a:extLst>
              <a:ext uri="{FF2B5EF4-FFF2-40B4-BE49-F238E27FC236}">
                <a16:creationId xmlns:a16="http://schemas.microsoft.com/office/drawing/2014/main" id="{CDF1802E-616F-3446-A716-D48E8A82E1B5}"/>
              </a:ext>
            </a:extLst>
          </p:cNvPr>
          <p:cNvSpPr txBox="1"/>
          <p:nvPr/>
        </p:nvSpPr>
        <p:spPr>
          <a:xfrm>
            <a:off x="6284286" y="4778704"/>
            <a:ext cx="5704513" cy="923330"/>
          </a:xfrm>
          <a:prstGeom prst="rect">
            <a:avLst/>
          </a:prstGeom>
          <a:noFill/>
        </p:spPr>
        <p:txBody>
          <a:bodyPr wrap="square" rtlCol="0">
            <a:spAutoFit/>
          </a:bodyPr>
          <a:lstStyle/>
          <a:p>
            <a:r>
              <a:rPr kumimoji="1" lang="en-US" altLang="ja-JP" dirty="0"/>
              <a:t>※ </a:t>
            </a:r>
            <a:r>
              <a:rPr lang="ja-JP" altLang="en-US"/>
              <a:t>以降での計算で、配列の上限を超えた場合に分割レベルを拡大して再計算することでパラメータ入力を省ける</a:t>
            </a:r>
            <a:endParaRPr kumimoji="1" lang="ja-JP" altLang="en-US"/>
          </a:p>
        </p:txBody>
      </p:sp>
    </p:spTree>
    <p:extLst>
      <p:ext uri="{BB962C8B-B14F-4D97-AF65-F5344CB8AC3E}">
        <p14:creationId xmlns:p14="http://schemas.microsoft.com/office/powerpoint/2010/main" val="18776560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14781</TotalTime>
  <Words>886</Words>
  <Application>Microsoft Macintosh PowerPoint</Application>
  <PresentationFormat>ワイド画面</PresentationFormat>
  <Paragraphs>145</Paragraphs>
  <Slides>16</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KaiTi</vt:lpstr>
      <vt:lpstr>游ゴシック</vt:lpstr>
      <vt:lpstr>游ゴシック Light</vt:lpstr>
      <vt:lpstr>Arial</vt:lpstr>
      <vt:lpstr>Office テーマ</vt:lpstr>
      <vt:lpstr>PowerPoint プレゼンテーション</vt:lpstr>
      <vt:lpstr>目次                                                         </vt:lpstr>
      <vt:lpstr>1. Morton Order</vt:lpstr>
      <vt:lpstr>PowerPoint プレゼンテーション</vt:lpstr>
      <vt:lpstr>PowerPoint プレゼンテーション</vt:lpstr>
      <vt:lpstr>PowerPoint プレゼンテーション</vt:lpstr>
      <vt:lpstr>PowerPoint プレゼンテーション</vt:lpstr>
      <vt:lpstr>2. FMMに適用可能なQuadTreeの構築</vt:lpstr>
      <vt:lpstr>PowerPoint プレゼンテーション</vt:lpstr>
      <vt:lpstr>各ステップにおけるノードへの参照手法</vt:lpstr>
      <vt:lpstr>S2M | FMM (2D) (Source to Multipole translation) </vt:lpstr>
      <vt:lpstr>M2M | FMM (2D) (Multipole to Multipole translation) </vt:lpstr>
      <vt:lpstr>M2L &amp; L2L | FMM (2D) </vt:lpstr>
      <vt:lpstr>Treecode | FMM (2D) </vt:lpstr>
      <vt:lpstr>誘起速度の計算 | FMM (2D) </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FMMを用いた渦法の高速化に関する研究</dc:title>
  <dc:creator>6BEU4125</dc:creator>
  <cp:lastModifiedBy>Microsoft Office User</cp:lastModifiedBy>
  <cp:revision>230</cp:revision>
  <dcterms:created xsi:type="dcterms:W3CDTF">2019-05-23T23:26:30Z</dcterms:created>
  <dcterms:modified xsi:type="dcterms:W3CDTF">2022-02-16T15:46:27Z</dcterms:modified>
</cp:coreProperties>
</file>