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3C1CB-C7A3-40A6-AF2E-7E43D6B58D1A}" v="45" dt="2024-07-19T08:17:2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6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i MARCHAL" userId="3689986f-fbde-408b-add5-03fcdef66184" providerId="ADAL" clId="{7873C1CB-C7A3-40A6-AF2E-7E43D6B58D1A}"/>
    <pc:docChg chg="undo redo custSel addSld delSld modSld">
      <pc:chgData name="yuki MARCHAL" userId="3689986f-fbde-408b-add5-03fcdef66184" providerId="ADAL" clId="{7873C1CB-C7A3-40A6-AF2E-7E43D6B58D1A}" dt="2024-07-19T08:18:08" v="1093" actId="2696"/>
      <pc:docMkLst>
        <pc:docMk/>
      </pc:docMkLst>
      <pc:sldChg chg="addSp delSp modSp mod">
        <pc:chgData name="yuki MARCHAL" userId="3689986f-fbde-408b-add5-03fcdef66184" providerId="ADAL" clId="{7873C1CB-C7A3-40A6-AF2E-7E43D6B58D1A}" dt="2024-07-19T08:17:35.645" v="1092" actId="1036"/>
        <pc:sldMkLst>
          <pc:docMk/>
          <pc:sldMk cId="2545731511" sldId="256"/>
        </pc:sldMkLst>
        <pc:spChg chg="add mod">
          <ac:chgData name="yuki MARCHAL" userId="3689986f-fbde-408b-add5-03fcdef66184" providerId="ADAL" clId="{7873C1CB-C7A3-40A6-AF2E-7E43D6B58D1A}" dt="2024-07-19T08:17:10.672" v="1084" actId="165"/>
          <ac:spMkLst>
            <pc:docMk/>
            <pc:sldMk cId="2545731511" sldId="256"/>
            <ac:spMk id="2" creationId="{23D92CF4-166E-4B9B-6A28-49653A3DD10E}"/>
          </ac:spMkLst>
        </pc:spChg>
        <pc:spChg chg="add mod">
          <ac:chgData name="yuki MARCHAL" userId="3689986f-fbde-408b-add5-03fcdef66184" providerId="ADAL" clId="{7873C1CB-C7A3-40A6-AF2E-7E43D6B58D1A}" dt="2024-07-19T08:17:10.672" v="1084" actId="165"/>
          <ac:spMkLst>
            <pc:docMk/>
            <pc:sldMk cId="2545731511" sldId="256"/>
            <ac:spMk id="3" creationId="{10A10DAC-F8D6-2843-4D40-9BD3B8EF2205}"/>
          </ac:spMkLst>
        </pc:spChg>
        <pc:spChg chg="mod ord">
          <ac:chgData name="yuki MARCHAL" userId="3689986f-fbde-408b-add5-03fcdef66184" providerId="ADAL" clId="{7873C1CB-C7A3-40A6-AF2E-7E43D6B58D1A}" dt="2024-07-19T08:17:10.672" v="1084" actId="165"/>
          <ac:spMkLst>
            <pc:docMk/>
            <pc:sldMk cId="2545731511" sldId="256"/>
            <ac:spMk id="4" creationId="{33CCEB5F-5D07-1548-C57F-6421902B6114}"/>
          </ac:spMkLst>
        </pc:spChg>
        <pc:spChg chg="mod">
          <ac:chgData name="yuki MARCHAL" userId="3689986f-fbde-408b-add5-03fcdef66184" providerId="ADAL" clId="{7873C1CB-C7A3-40A6-AF2E-7E43D6B58D1A}" dt="2024-07-19T08:17:10.672" v="1084" actId="165"/>
          <ac:spMkLst>
            <pc:docMk/>
            <pc:sldMk cId="2545731511" sldId="256"/>
            <ac:spMk id="5" creationId="{0DF2C33F-52D8-9BFD-E26F-DB20F014905D}"/>
          </ac:spMkLst>
        </pc:spChg>
        <pc:spChg chg="add mod ord">
          <ac:chgData name="yuki MARCHAL" userId="3689986f-fbde-408b-add5-03fcdef66184" providerId="ADAL" clId="{7873C1CB-C7A3-40A6-AF2E-7E43D6B58D1A}" dt="2024-07-19T08:17:10.672" v="1084" actId="165"/>
          <ac:spMkLst>
            <pc:docMk/>
            <pc:sldMk cId="2545731511" sldId="256"/>
            <ac:spMk id="6" creationId="{7581BCB6-429D-EE9D-084B-5F4273CAEDEE}"/>
          </ac:spMkLst>
        </pc:spChg>
        <pc:spChg chg="add del mod">
          <ac:chgData name="yuki MARCHAL" userId="3689986f-fbde-408b-add5-03fcdef66184" providerId="ADAL" clId="{7873C1CB-C7A3-40A6-AF2E-7E43D6B58D1A}" dt="2024-07-19T07:57:55.169" v="707" actId="478"/>
          <ac:spMkLst>
            <pc:docMk/>
            <pc:sldMk cId="2545731511" sldId="256"/>
            <ac:spMk id="7" creationId="{A26DA9C2-806B-351E-8745-B941BFB0084C}"/>
          </ac:spMkLst>
        </pc:spChg>
        <pc:spChg chg="add mod ord">
          <ac:chgData name="yuki MARCHAL" userId="3689986f-fbde-408b-add5-03fcdef66184" providerId="ADAL" clId="{7873C1CB-C7A3-40A6-AF2E-7E43D6B58D1A}" dt="2024-07-19T07:57:41.487" v="681" actId="14100"/>
          <ac:spMkLst>
            <pc:docMk/>
            <pc:sldMk cId="2545731511" sldId="256"/>
            <ac:spMk id="10" creationId="{060791EF-E51A-49F1-A300-879EC0453714}"/>
          </ac:spMkLst>
        </pc:spChg>
        <pc:spChg chg="add mod">
          <ac:chgData name="yuki MARCHAL" userId="3689986f-fbde-408b-add5-03fcdef66184" providerId="ADAL" clId="{7873C1CB-C7A3-40A6-AF2E-7E43D6B58D1A}" dt="2024-07-19T07:59:34.416" v="747" actId="20577"/>
          <ac:spMkLst>
            <pc:docMk/>
            <pc:sldMk cId="2545731511" sldId="256"/>
            <ac:spMk id="12" creationId="{533069F1-67D5-2832-0359-C543E7E179FE}"/>
          </ac:spMkLst>
        </pc:spChg>
        <pc:spChg chg="add del mod">
          <ac:chgData name="yuki MARCHAL" userId="3689986f-fbde-408b-add5-03fcdef66184" providerId="ADAL" clId="{7873C1CB-C7A3-40A6-AF2E-7E43D6B58D1A}" dt="2024-07-19T08:05:06.826" v="831" actId="478"/>
          <ac:spMkLst>
            <pc:docMk/>
            <pc:sldMk cId="2545731511" sldId="256"/>
            <ac:spMk id="13" creationId="{FB24700D-0AD9-C938-B24A-64D09CC480C6}"/>
          </ac:spMkLst>
        </pc:spChg>
        <pc:spChg chg="add del mod">
          <ac:chgData name="yuki MARCHAL" userId="3689986f-fbde-408b-add5-03fcdef66184" providerId="ADAL" clId="{7873C1CB-C7A3-40A6-AF2E-7E43D6B58D1A}" dt="2024-07-19T08:08:49.298" v="887" actId="21"/>
          <ac:spMkLst>
            <pc:docMk/>
            <pc:sldMk cId="2545731511" sldId="256"/>
            <ac:spMk id="15" creationId="{902C1555-68AE-5225-36DA-17F4A0E607D7}"/>
          </ac:spMkLst>
        </pc:spChg>
        <pc:spChg chg="add del mod">
          <ac:chgData name="yuki MARCHAL" userId="3689986f-fbde-408b-add5-03fcdef66184" providerId="ADAL" clId="{7873C1CB-C7A3-40A6-AF2E-7E43D6B58D1A}" dt="2024-07-19T08:08:49.298" v="887" actId="21"/>
          <ac:spMkLst>
            <pc:docMk/>
            <pc:sldMk cId="2545731511" sldId="256"/>
            <ac:spMk id="16" creationId="{3232F855-7C2D-7B43-6CBD-060B70070409}"/>
          </ac:spMkLst>
        </pc:spChg>
        <pc:spChg chg="add del mod">
          <ac:chgData name="yuki MARCHAL" userId="3689986f-fbde-408b-add5-03fcdef66184" providerId="ADAL" clId="{7873C1CB-C7A3-40A6-AF2E-7E43D6B58D1A}" dt="2024-07-19T08:08:49.298" v="887" actId="21"/>
          <ac:spMkLst>
            <pc:docMk/>
            <pc:sldMk cId="2545731511" sldId="256"/>
            <ac:spMk id="18" creationId="{8BF27267-0F05-C424-6DB3-1EEE6A8749A6}"/>
          </ac:spMkLst>
        </pc:spChg>
        <pc:spChg chg="add del mod">
          <ac:chgData name="yuki MARCHAL" userId="3689986f-fbde-408b-add5-03fcdef66184" providerId="ADAL" clId="{7873C1CB-C7A3-40A6-AF2E-7E43D6B58D1A}" dt="2024-07-19T08:08:49.298" v="887" actId="21"/>
          <ac:spMkLst>
            <pc:docMk/>
            <pc:sldMk cId="2545731511" sldId="256"/>
            <ac:spMk id="19" creationId="{F22BECF7-4CDF-90C6-0DD8-45EED00B864A}"/>
          </ac:spMkLst>
        </pc:spChg>
        <pc:spChg chg="add del mod">
          <ac:chgData name="yuki MARCHAL" userId="3689986f-fbde-408b-add5-03fcdef66184" providerId="ADAL" clId="{7873C1CB-C7A3-40A6-AF2E-7E43D6B58D1A}" dt="2024-07-19T08:08:49.298" v="887" actId="21"/>
          <ac:spMkLst>
            <pc:docMk/>
            <pc:sldMk cId="2545731511" sldId="256"/>
            <ac:spMk id="20" creationId="{1938132A-DB5D-569B-A94B-7581A44CB130}"/>
          </ac:spMkLst>
        </pc:spChg>
        <pc:spChg chg="add del mod">
          <ac:chgData name="yuki MARCHAL" userId="3689986f-fbde-408b-add5-03fcdef66184" providerId="ADAL" clId="{7873C1CB-C7A3-40A6-AF2E-7E43D6B58D1A}" dt="2024-07-19T08:10:09.165" v="917" actId="478"/>
          <ac:spMkLst>
            <pc:docMk/>
            <pc:sldMk cId="2545731511" sldId="256"/>
            <ac:spMk id="21" creationId="{0139C8DD-DCD3-8D35-20E4-5F7919CE0CD7}"/>
          </ac:spMkLst>
        </pc:spChg>
        <pc:spChg chg="add mod topLvl">
          <ac:chgData name="yuki MARCHAL" userId="3689986f-fbde-408b-add5-03fcdef66184" providerId="ADAL" clId="{7873C1CB-C7A3-40A6-AF2E-7E43D6B58D1A}" dt="2024-07-19T08:17:20.118" v="1087" actId="164"/>
          <ac:spMkLst>
            <pc:docMk/>
            <pc:sldMk cId="2545731511" sldId="256"/>
            <ac:spMk id="24" creationId="{E66D05C7-8D1E-493B-39AD-B0F582A4DD55}"/>
          </ac:spMkLst>
        </pc:spChg>
        <pc:spChg chg="add mod topLvl">
          <ac:chgData name="yuki MARCHAL" userId="3689986f-fbde-408b-add5-03fcdef66184" providerId="ADAL" clId="{7873C1CB-C7A3-40A6-AF2E-7E43D6B58D1A}" dt="2024-07-19T08:17:20.118" v="1087" actId="164"/>
          <ac:spMkLst>
            <pc:docMk/>
            <pc:sldMk cId="2545731511" sldId="256"/>
            <ac:spMk id="25" creationId="{96A006FC-7427-B2CE-FDBE-AEA5D189ABF7}"/>
          </ac:spMkLst>
        </pc:spChg>
        <pc:grpChg chg="add mod">
          <ac:chgData name="yuki MARCHAL" userId="3689986f-fbde-408b-add5-03fcdef66184" providerId="ADAL" clId="{7873C1CB-C7A3-40A6-AF2E-7E43D6B58D1A}" dt="2024-07-19T08:17:10.672" v="1084" actId="165"/>
          <ac:grpSpMkLst>
            <pc:docMk/>
            <pc:sldMk cId="2545731511" sldId="256"/>
            <ac:grpSpMk id="11" creationId="{5058696A-1A33-A9F3-604A-C20C954F838A}"/>
          </ac:grpSpMkLst>
        </pc:grpChg>
        <pc:grpChg chg="add mod topLvl">
          <ac:chgData name="yuki MARCHAL" userId="3689986f-fbde-408b-add5-03fcdef66184" providerId="ADAL" clId="{7873C1CB-C7A3-40A6-AF2E-7E43D6B58D1A}" dt="2024-07-19T08:17:35.645" v="1092" actId="1036"/>
          <ac:grpSpMkLst>
            <pc:docMk/>
            <pc:sldMk cId="2545731511" sldId="256"/>
            <ac:grpSpMk id="17" creationId="{8D8EC745-54DC-EE2F-09BF-CD4A4174CC88}"/>
          </ac:grpSpMkLst>
        </pc:grpChg>
        <pc:grpChg chg="add del mod">
          <ac:chgData name="yuki MARCHAL" userId="3689986f-fbde-408b-add5-03fcdef66184" providerId="ADAL" clId="{7873C1CB-C7A3-40A6-AF2E-7E43D6B58D1A}" dt="2024-07-19T08:17:10.672" v="1084" actId="165"/>
          <ac:grpSpMkLst>
            <pc:docMk/>
            <pc:sldMk cId="2545731511" sldId="256"/>
            <ac:grpSpMk id="26" creationId="{1601B516-1193-EB70-777B-95D1070A27AD}"/>
          </ac:grpSpMkLst>
        </pc:grpChg>
        <pc:grpChg chg="add mod">
          <ac:chgData name="yuki MARCHAL" userId="3689986f-fbde-408b-add5-03fcdef66184" providerId="ADAL" clId="{7873C1CB-C7A3-40A6-AF2E-7E43D6B58D1A}" dt="2024-07-19T08:17:27.951" v="1088" actId="465"/>
          <ac:grpSpMkLst>
            <pc:docMk/>
            <pc:sldMk cId="2545731511" sldId="256"/>
            <ac:grpSpMk id="27" creationId="{2EC8B528-6A74-66EB-7748-E54CADFCA700}"/>
          </ac:grpSpMkLst>
        </pc:grpChg>
        <pc:picChg chg="add mod">
          <ac:chgData name="yuki MARCHAL" userId="3689986f-fbde-408b-add5-03fcdef66184" providerId="ADAL" clId="{7873C1CB-C7A3-40A6-AF2E-7E43D6B58D1A}" dt="2024-07-19T07:57:50.203" v="706" actId="1038"/>
          <ac:picMkLst>
            <pc:docMk/>
            <pc:sldMk cId="2545731511" sldId="256"/>
            <ac:picMk id="9" creationId="{40687871-F4EF-656C-E415-1A5D378EE124}"/>
          </ac:picMkLst>
        </pc:picChg>
        <pc:picChg chg="add mod topLvl">
          <ac:chgData name="yuki MARCHAL" userId="3689986f-fbde-408b-add5-03fcdef66184" providerId="ADAL" clId="{7873C1CB-C7A3-40A6-AF2E-7E43D6B58D1A}" dt="2024-07-19T08:17:20.118" v="1087" actId="164"/>
          <ac:picMkLst>
            <pc:docMk/>
            <pc:sldMk cId="2545731511" sldId="256"/>
            <ac:picMk id="23" creationId="{B28DD16C-EB3C-D81F-A51F-5E957DA844C4}"/>
          </ac:picMkLst>
        </pc:picChg>
      </pc:sldChg>
      <pc:sldChg chg="addSp delSp modSp new del mod">
        <pc:chgData name="yuki MARCHAL" userId="3689986f-fbde-408b-add5-03fcdef66184" providerId="ADAL" clId="{7873C1CB-C7A3-40A6-AF2E-7E43D6B58D1A}" dt="2024-07-19T08:18:08" v="1093" actId="2696"/>
        <pc:sldMkLst>
          <pc:docMk/>
          <pc:sldMk cId="1202405140" sldId="257"/>
        </pc:sldMkLst>
        <pc:spChg chg="del">
          <ac:chgData name="yuki MARCHAL" userId="3689986f-fbde-408b-add5-03fcdef66184" providerId="ADAL" clId="{7873C1CB-C7A3-40A6-AF2E-7E43D6B58D1A}" dt="2024-07-19T08:08:55.257" v="889" actId="478"/>
          <ac:spMkLst>
            <pc:docMk/>
            <pc:sldMk cId="1202405140" sldId="257"/>
            <ac:spMk id="2" creationId="{AB90DB80-DBA3-6856-AF67-3E5172C52666}"/>
          </ac:spMkLst>
        </pc:spChg>
        <pc:spChg chg="del">
          <ac:chgData name="yuki MARCHAL" userId="3689986f-fbde-408b-add5-03fcdef66184" providerId="ADAL" clId="{7873C1CB-C7A3-40A6-AF2E-7E43D6B58D1A}" dt="2024-07-19T08:08:55.257" v="889" actId="478"/>
          <ac:spMkLst>
            <pc:docMk/>
            <pc:sldMk cId="1202405140" sldId="257"/>
            <ac:spMk id="3" creationId="{CB8501D3-61AD-FC86-CAE6-B1FB89D41683}"/>
          </ac:spMkLst>
        </pc:spChg>
        <pc:spChg chg="add mod">
          <ac:chgData name="yuki MARCHAL" userId="3689986f-fbde-408b-add5-03fcdef66184" providerId="ADAL" clId="{7873C1CB-C7A3-40A6-AF2E-7E43D6B58D1A}" dt="2024-07-19T08:08:55.601" v="890"/>
          <ac:spMkLst>
            <pc:docMk/>
            <pc:sldMk cId="1202405140" sldId="257"/>
            <ac:spMk id="15" creationId="{902C1555-68AE-5225-36DA-17F4A0E607D7}"/>
          </ac:spMkLst>
        </pc:spChg>
        <pc:spChg chg="add mod">
          <ac:chgData name="yuki MARCHAL" userId="3689986f-fbde-408b-add5-03fcdef66184" providerId="ADAL" clId="{7873C1CB-C7A3-40A6-AF2E-7E43D6B58D1A}" dt="2024-07-19T08:08:55.601" v="890"/>
          <ac:spMkLst>
            <pc:docMk/>
            <pc:sldMk cId="1202405140" sldId="257"/>
            <ac:spMk id="16" creationId="{3232F855-7C2D-7B43-6CBD-060B70070409}"/>
          </ac:spMkLst>
        </pc:spChg>
        <pc:spChg chg="add mod">
          <ac:chgData name="yuki MARCHAL" userId="3689986f-fbde-408b-add5-03fcdef66184" providerId="ADAL" clId="{7873C1CB-C7A3-40A6-AF2E-7E43D6B58D1A}" dt="2024-07-19T08:08:55.601" v="890"/>
          <ac:spMkLst>
            <pc:docMk/>
            <pc:sldMk cId="1202405140" sldId="257"/>
            <ac:spMk id="18" creationId="{8BF27267-0F05-C424-6DB3-1EEE6A8749A6}"/>
          </ac:spMkLst>
        </pc:spChg>
        <pc:spChg chg="add mod">
          <ac:chgData name="yuki MARCHAL" userId="3689986f-fbde-408b-add5-03fcdef66184" providerId="ADAL" clId="{7873C1CB-C7A3-40A6-AF2E-7E43D6B58D1A}" dt="2024-07-19T08:08:55.601" v="890"/>
          <ac:spMkLst>
            <pc:docMk/>
            <pc:sldMk cId="1202405140" sldId="257"/>
            <ac:spMk id="19" creationId="{F22BECF7-4CDF-90C6-0DD8-45EED00B864A}"/>
          </ac:spMkLst>
        </pc:spChg>
        <pc:spChg chg="add mod">
          <ac:chgData name="yuki MARCHAL" userId="3689986f-fbde-408b-add5-03fcdef66184" providerId="ADAL" clId="{7873C1CB-C7A3-40A6-AF2E-7E43D6B58D1A}" dt="2024-07-19T08:08:55.601" v="890"/>
          <ac:spMkLst>
            <pc:docMk/>
            <pc:sldMk cId="1202405140" sldId="257"/>
            <ac:spMk id="20" creationId="{1938132A-DB5D-569B-A94B-7581A44CB1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5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3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38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71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13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4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895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66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88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00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6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D6D53-B27D-4D7A-A299-19DB5FA867F4}" type="datetimeFigureOut">
              <a:rPr lang="ja-JP" altLang="en-US" smtClean="0"/>
              <a:t>2024/7/19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E3FF8-5540-499D-915B-3C9E6425C630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59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791EF-E51A-49F1-A300-879EC0453714}"/>
              </a:ext>
            </a:extLst>
          </p:cNvPr>
          <p:cNvSpPr>
            <a:spLocks/>
          </p:cNvSpPr>
          <p:nvPr/>
        </p:nvSpPr>
        <p:spPr>
          <a:xfrm>
            <a:off x="0" y="-1"/>
            <a:ext cx="6858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ToinToin</a:t>
            </a:r>
            <a:endParaRPr lang="ja-JP" altLang="en-US" sz="12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40687871-F4EF-656C-E415-1A5D378EE1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98" y="-1"/>
            <a:ext cx="594000" cy="59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3069F1-67D5-2832-0359-C543E7E179FE}"/>
              </a:ext>
            </a:extLst>
          </p:cNvPr>
          <p:cNvSpPr>
            <a:spLocks/>
          </p:cNvSpPr>
          <p:nvPr/>
        </p:nvSpPr>
        <p:spPr>
          <a:xfrm>
            <a:off x="0" y="11598000"/>
            <a:ext cx="6858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ullamco</a:t>
            </a:r>
            <a:endParaRPr lang="ja-JP" altLang="en-US" sz="12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8EC745-54DC-EE2F-09BF-CD4A4174CC88}"/>
              </a:ext>
            </a:extLst>
          </p:cNvPr>
          <p:cNvGrpSpPr/>
          <p:nvPr/>
        </p:nvGrpSpPr>
        <p:grpSpPr>
          <a:xfrm>
            <a:off x="378310" y="800622"/>
            <a:ext cx="6220421" cy="7445859"/>
            <a:chOff x="378310" y="1151744"/>
            <a:chExt cx="6220421" cy="74458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DF2C33F-52D8-9BFD-E26F-DB20F014905D}"/>
                </a:ext>
              </a:extLst>
            </p:cNvPr>
            <p:cNvSpPr/>
            <p:nvPr/>
          </p:nvSpPr>
          <p:spPr>
            <a:xfrm>
              <a:off x="618940" y="1707730"/>
              <a:ext cx="5620118" cy="6723155"/>
            </a:xfrm>
            <a:prstGeom prst="roundRect">
              <a:avLst>
                <a:gd name="adj" fmla="val 643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ja-JP" altLang="en-US" sz="4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58696A-1A33-A9F3-604A-C20C954F838A}"/>
                </a:ext>
              </a:extLst>
            </p:cNvPr>
            <p:cNvGrpSpPr/>
            <p:nvPr/>
          </p:nvGrpSpPr>
          <p:grpSpPr>
            <a:xfrm>
              <a:off x="378310" y="1316425"/>
              <a:ext cx="6220421" cy="7281178"/>
              <a:chOff x="346226" y="2086442"/>
              <a:chExt cx="6220421" cy="728117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581BCB6-429D-EE9D-084B-5F4273CAEDEE}"/>
                  </a:ext>
                </a:extLst>
              </p:cNvPr>
              <p:cNvSpPr/>
              <p:nvPr/>
            </p:nvSpPr>
            <p:spPr>
              <a:xfrm>
                <a:off x="346226" y="2086442"/>
                <a:ext cx="5620118" cy="6723155"/>
              </a:xfrm>
              <a:prstGeom prst="roundRect">
                <a:avLst>
                  <a:gd name="adj" fmla="val 64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4400" dirty="0"/>
                  <a:t>🍓🍅🍆🌽🍄🥑🥒🥬🥦🥔🧄🧅🥕🌰🥜💐🌸🌹🌺🍤🍥🥮🍢🧆🥘🍲🍝🥣🥧🍦🍧🍨🍩🍪🎂🍰🧁🍫🍬</a:t>
                </a: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3D92CF4-166E-4B9B-6A28-49653A3DD10E}"/>
                  </a:ext>
                </a:extLst>
              </p:cNvPr>
              <p:cNvSpPr/>
              <p:nvPr/>
            </p:nvSpPr>
            <p:spPr>
              <a:xfrm>
                <a:off x="946529" y="2285243"/>
                <a:ext cx="5620118" cy="6723155"/>
              </a:xfrm>
              <a:prstGeom prst="roundRect">
                <a:avLst>
                  <a:gd name="adj" fmla="val 64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4400" dirty="0"/>
                  <a:t>🍭🍡🍮🍯🍼🥛🧃</a:t>
                </a:r>
                <a:r>
                  <a:rPr lang="en-US" altLang="ja-JP" sz="4400" dirty="0"/>
                  <a:t>☕</a:t>
                </a:r>
                <a:r>
                  <a:rPr lang="ja-JP" altLang="en-US" sz="4400" dirty="0"/>
                  <a:t>🍵🧉🍶🍾🍷🍸🍹🍺🍻🥂🥃🧊🥤🥢🍴🥄🏺🥝🥥🍇🍈🍉🍊🍋🍌🍍🥭🍎🍏🍐🍑🍒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A10DAC-F8D6-2843-4D40-9BD3B8EF2205}"/>
                  </a:ext>
                </a:extLst>
              </p:cNvPr>
              <p:cNvSpPr/>
              <p:nvPr/>
            </p:nvSpPr>
            <p:spPr>
              <a:xfrm>
                <a:off x="346226" y="2644465"/>
                <a:ext cx="5620118" cy="6723155"/>
              </a:xfrm>
              <a:prstGeom prst="roundRect">
                <a:avLst>
                  <a:gd name="adj" fmla="val 64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4400" dirty="0"/>
                  <a:t>🍕🍔🍟🌭🍿🧂🥓🥚🍳🧇🥞🧈🍞🥐🥨🥯🥖🧀🥗🥙🥪🌮🌯🥫🍖🍗🥩🍠🥟🥠🥡🍱🍘🍙🍚🍛🍜🦪🍣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CEB5F-5D07-1548-C57F-6421902B6114}"/>
                </a:ext>
              </a:extLst>
            </p:cNvPr>
            <p:cNvSpPr/>
            <p:nvPr/>
          </p:nvSpPr>
          <p:spPr>
            <a:xfrm>
              <a:off x="1260625" y="1151744"/>
              <a:ext cx="4336749" cy="1111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 err="1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YumYumFind</a:t>
              </a:r>
              <a:endParaRPr lang="ja-JP" altLang="en-US" sz="28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C8B528-6A74-66EB-7748-E54CADFCA700}"/>
              </a:ext>
            </a:extLst>
          </p:cNvPr>
          <p:cNvGrpSpPr/>
          <p:nvPr/>
        </p:nvGrpSpPr>
        <p:grpSpPr>
          <a:xfrm>
            <a:off x="378310" y="8300704"/>
            <a:ext cx="6044023" cy="3166872"/>
            <a:chOff x="378310" y="8236177"/>
            <a:chExt cx="6044023" cy="3166872"/>
          </a:xfrm>
        </p:grpSpPr>
        <p:pic>
          <p:nvPicPr>
            <p:cNvPr id="23" name="Picture 22" descr="A cat sitting at a table with a bowl of food&#10;&#10;Description automatically generated">
              <a:extLst>
                <a:ext uri="{FF2B5EF4-FFF2-40B4-BE49-F238E27FC236}">
                  <a16:creationId xmlns:a16="http://schemas.microsoft.com/office/drawing/2014/main" id="{B28DD16C-EB3C-D81F-A51F-5E957DA8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10" y="8311008"/>
              <a:ext cx="3092041" cy="3092041"/>
            </a:xfrm>
            <a:prstGeom prst="rect">
              <a:avLst/>
            </a:prstGeom>
          </p:spPr>
        </p:pic>
        <p:sp>
          <p:nvSpPr>
            <p:cNvPr id="24" name="Thought Bubble: Cloud 23">
              <a:extLst>
                <a:ext uri="{FF2B5EF4-FFF2-40B4-BE49-F238E27FC236}">
                  <a16:creationId xmlns:a16="http://schemas.microsoft.com/office/drawing/2014/main" id="{E66D05C7-8D1E-493B-39AD-B0F582A4DD55}"/>
                </a:ext>
              </a:extLst>
            </p:cNvPr>
            <p:cNvSpPr/>
            <p:nvPr/>
          </p:nvSpPr>
          <p:spPr>
            <a:xfrm>
              <a:off x="3470351" y="8236177"/>
              <a:ext cx="2604376" cy="1843074"/>
            </a:xfrm>
            <a:prstGeom prst="cloudCallout">
              <a:avLst>
                <a:gd name="adj1" fmla="val -63745"/>
                <a:gd name="adj2" fmla="val 4590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200" dirty="0"/>
                <a:t>🥞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006FC-7427-B2CE-FDBE-AEA5D189ABF7}"/>
                </a:ext>
              </a:extLst>
            </p:cNvPr>
            <p:cNvSpPr/>
            <p:nvPr/>
          </p:nvSpPr>
          <p:spPr>
            <a:xfrm flipH="1">
              <a:off x="3122744" y="10172853"/>
              <a:ext cx="3299589" cy="725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You have 58s</a:t>
              </a:r>
            </a:p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…before the cat gets angry</a:t>
              </a:r>
              <a:endParaRPr lang="ja-JP" alt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73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Cavolini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yuki MARCHAL</dc:creator>
  <cp:lastModifiedBy>yuki MARCHAL</cp:lastModifiedBy>
  <cp:revision>1</cp:revision>
  <dcterms:created xsi:type="dcterms:W3CDTF">2024-07-18T14:47:47Z</dcterms:created>
  <dcterms:modified xsi:type="dcterms:W3CDTF">2024-07-19T08:18:18Z</dcterms:modified>
</cp:coreProperties>
</file>