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98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弧 1">
            <a:extLst>
              <a:ext uri="{FF2B5EF4-FFF2-40B4-BE49-F238E27FC236}">
                <a16:creationId xmlns:a16="http://schemas.microsoft.com/office/drawing/2014/main" id="{07AE5C96-FC29-0A50-5D74-3B5147E5A867}"/>
              </a:ext>
            </a:extLst>
          </p:cNvPr>
          <p:cNvSpPr/>
          <p:nvPr/>
        </p:nvSpPr>
        <p:spPr>
          <a:xfrm rot="13234838">
            <a:off x="357492" y="3338230"/>
            <a:ext cx="1162046" cy="1334154"/>
          </a:xfrm>
          <a:prstGeom prst="arc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弧 2">
            <a:extLst>
              <a:ext uri="{FF2B5EF4-FFF2-40B4-BE49-F238E27FC236}">
                <a16:creationId xmlns:a16="http://schemas.microsoft.com/office/drawing/2014/main" id="{2F4F9846-5052-11B5-F5EE-52A701096228}"/>
              </a:ext>
            </a:extLst>
          </p:cNvPr>
          <p:cNvSpPr/>
          <p:nvPr/>
        </p:nvSpPr>
        <p:spPr>
          <a:xfrm rot="8365162" flipV="1">
            <a:off x="171869" y="3216342"/>
            <a:ext cx="1746168" cy="1786935"/>
          </a:xfrm>
          <a:prstGeom prst="arc">
            <a:avLst>
              <a:gd name="adj1" fmla="val 16476470"/>
              <a:gd name="adj2" fmla="val 490001"/>
            </a:avLst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構造化プログラミング - Structured programming - JapaneseClass.jp">
            <a:extLst>
              <a:ext uri="{FF2B5EF4-FFF2-40B4-BE49-F238E27FC236}">
                <a16:creationId xmlns:a16="http://schemas.microsoft.com/office/drawing/2014/main" id="{9ABE6C4B-5EAE-377F-D7BB-92B7E139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4" y="4281487"/>
            <a:ext cx="5268542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を学び始める - Qiita">
            <a:extLst>
              <a:ext uri="{FF2B5EF4-FFF2-40B4-BE49-F238E27FC236}">
                <a16:creationId xmlns:a16="http://schemas.microsoft.com/office/drawing/2014/main" id="{70523700-B64B-B04A-12A7-190F8D6B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95" y="4467225"/>
            <a:ext cx="82581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ワイド画面</PresentationFormat>
  <Paragraphs>15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野中　敬翔</cp:lastModifiedBy>
  <cp:revision>2</cp:revision>
  <dcterms:created xsi:type="dcterms:W3CDTF">2023-06-21T16:38:26Z</dcterms:created>
  <dcterms:modified xsi:type="dcterms:W3CDTF">2023-06-21T17:09:58Z</dcterms:modified>
</cp:coreProperties>
</file>