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クリックしてスライドを移動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ja-JP" sz="2000" spc="-1" strike="noStrike">
                <a:latin typeface="Arial"/>
              </a:rPr>
              <a:t>クリックしてノートの書式を編集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JP"/>
              </a:rPr>
              <a:t>&lt;ヘッダー&gt;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erif CJK JP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Noto Serif CJK JP"/>
              </a:rPr>
              <a:t>&lt;日付/時刻&gt;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&lt;フッター&gt;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Noto Serif CJK JP"/>
              </a:defRPr>
            </a:lvl1pPr>
          </a:lstStyle>
          <a:p>
            <a:pPr algn="r">
              <a:buNone/>
            </a:pPr>
            <a:fld id="{C49A6715-1B59-42B5-A493-91900821E6C4}" type="slidenum">
              <a:rPr b="0" lang="en-US" sz="1400" spc="-1" strike="noStrike">
                <a:latin typeface="Noto Serif CJK JP"/>
              </a:rPr>
              <a:t>&lt;番号&gt;</a:t>
            </a:fld>
            <a:endParaRPr b="0" lang="en-US" sz="1400" spc="-1" strike="noStrike"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87A69E-5890-4339-89DC-19572AF7F5A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138A1F-D0D6-4BE6-B72F-901FFD2065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8D1D5C-30E4-428A-8A0A-6B3A3B5FF56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9101A5-004C-4D23-8C1C-727959AC47A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00CA37-ED3A-47E2-9824-6CB487EE6C9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4D0944-784A-4BD7-9FB7-BCBF0C81255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725CBF-6638-4988-BC42-8668BEEB3AE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716BC9-452C-49CF-A1B6-AB39A092BD0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49D7DE-46D6-418F-ABD7-20FD6BDFD7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D9C40A-D2BA-4B62-9475-E4F3A12DB8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C9AFB8-1CEE-4E1A-BB90-C0AE4C09A4B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1D32B4-62AE-434D-98E2-00317BD58C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B0230A-4CD7-45A6-820E-A06F7AE625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C380B3-68FB-4421-9092-D09C3765D1A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372438-F1CC-4C30-A33F-B989A06132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C66811-71FF-4B83-A4A5-E5E3BCB422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&lt;番号&gt;</a:t>
            </a:fld>
            <a:endParaRPr b="0" lang="en-US" sz="1200" spc="-1" strike="noStrike">
              <a:latin typeface="Noto Serif CJK JP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ク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リ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ッ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ク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し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て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タ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イ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ト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ル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テ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キ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ス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ト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を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編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集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Calibri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469400" y="4140000"/>
            <a:ext cx="1830600" cy="20052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60000" y="4110480"/>
            <a:ext cx="2189520" cy="218952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1769040" y="4320000"/>
            <a:ext cx="3450960" cy="162000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5"/>
          <a:stretch/>
        </p:blipFill>
        <p:spPr>
          <a:xfrm>
            <a:off x="6300000" y="4120200"/>
            <a:ext cx="2285640" cy="199980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6"/>
          <a:stretch/>
        </p:blipFill>
        <p:spPr>
          <a:xfrm>
            <a:off x="8460000" y="4222080"/>
            <a:ext cx="3436560" cy="17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82880" y="5220000"/>
            <a:ext cx="2576520" cy="126000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2700000" y="471528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4680000" y="5040000"/>
            <a:ext cx="2857320" cy="15998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5"/>
          <a:stretch/>
        </p:blipFill>
        <p:spPr>
          <a:xfrm>
            <a:off x="7740000" y="4140000"/>
            <a:ext cx="3782520" cy="25200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6"/>
          <a:stretch/>
        </p:blipFill>
        <p:spPr>
          <a:xfrm>
            <a:off x="8820000" y="1596960"/>
            <a:ext cx="2700000" cy="202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980000" y="2880000"/>
            <a:ext cx="7795800" cy="272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500000" y="3960000"/>
            <a:ext cx="230544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900000" y="4296600"/>
            <a:ext cx="4680000" cy="256140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6300000" y="4358160"/>
            <a:ext cx="3780000" cy="24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0</Words>
  <Paragraphs>0</Paragraphs>
  <Company>Created by Marp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2023-06-01T15:26:47Z</dcterms:created>
  <dc:creator>Created by Marp</dc:creator>
  <dc:description/>
  <dc:language>ja-JP</dc:language>
  <cp:lastModifiedBy/>
  <dcterms:modified xsi:type="dcterms:W3CDTF">2023-06-02T00:47:46Z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On-screen Show (16:9)</vt:lpwstr>
  </property>
  <property fmtid="{D5CDD505-2E9C-101B-9397-08002B2CF9AE}" pid="4" name="Slides">
    <vt:i4>16</vt:i4>
  </property>
</Properties>
</file>