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730"/>
  </p:normalViewPr>
  <p:slideViewPr>
    <p:cSldViewPr snapToGrid="0" snapToObjects="1">
      <p:cViewPr>
        <p:scale>
          <a:sx n="133" d="100"/>
          <a:sy n="133" d="100"/>
        </p:scale>
        <p:origin x="-106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5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8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8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0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9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66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4739751" y="896443"/>
            <a:ext cx="2338780" cy="5371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39751" y="934208"/>
            <a:ext cx="233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Is it sufficient </a:t>
            </a:r>
            <a:r>
              <a:rPr kumimoji="1" lang="en-US" altLang="ja-JP" sz="1200" smtClean="0">
                <a:latin typeface="Helvetica" charset="0"/>
                <a:ea typeface="Helvetica" charset="0"/>
                <a:cs typeface="Helvetica" charset="0"/>
              </a:rPr>
              <a:t>with only the 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general  detector mag. </a:t>
            </a:r>
            <a:r>
              <a:rPr lang="en-US" altLang="ja-JP" sz="12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hield ?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739751" y="2278615"/>
            <a:ext cx="2352896" cy="5371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39751" y="2316381"/>
            <a:ext cx="233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Is it sufficient with the magnetic circuit of the PMU magnet?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079607" y="894195"/>
            <a:ext cx="1774340" cy="537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28128" y="934208"/>
            <a:ext cx="167729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 magnetic shield for the PMU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375366" y="3688358"/>
            <a:ext cx="3047741" cy="1268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5988" y="3776495"/>
            <a:ext cx="29264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400" b="1" dirty="0" smtClean="0">
                <a:latin typeface="Helvetica" charset="0"/>
                <a:ea typeface="Helvetica" charset="0"/>
                <a:cs typeface="Helvetica" charset="0"/>
              </a:rPr>
              <a:t>Design the PMU magnetic shield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Position : PMU side? Detector side?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Shape : Plate? Cylinder?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Material : A4K? </a:t>
            </a:r>
            <a:r>
              <a:rPr lang="en-US" altLang="ja-JP" sz="1200" dirty="0" err="1" smtClean="0">
                <a:latin typeface="Helvetica" charset="0"/>
                <a:ea typeface="Helvetica" charset="0"/>
                <a:cs typeface="Helvetica" charset="0"/>
              </a:rPr>
              <a:t>Cryoperm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?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73892" y="2240851"/>
            <a:ext cx="1774340" cy="537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28128" y="2278615"/>
            <a:ext cx="16658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 magnetic shield for the PMU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909141" y="1451431"/>
            <a:ext cx="0" cy="77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7092647" y="1151168"/>
            <a:ext cx="8360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229480" y="8344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YES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407867" y="17376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5923379" y="2815811"/>
            <a:ext cx="0" cy="77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229480" y="2240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YES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407867" y="306187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7104839" y="2539321"/>
            <a:ext cx="8360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図形グループ 31"/>
          <p:cNvGrpSpPr/>
          <p:nvPr/>
        </p:nvGrpSpPr>
        <p:grpSpPr>
          <a:xfrm>
            <a:off x="1962458" y="883842"/>
            <a:ext cx="5017089" cy="4663861"/>
            <a:chOff x="1948283" y="822594"/>
            <a:chExt cx="5017089" cy="4663861"/>
          </a:xfrm>
        </p:grpSpPr>
        <p:grpSp>
          <p:nvGrpSpPr>
            <p:cNvPr id="20" name="図形グループ 19"/>
            <p:cNvGrpSpPr>
              <a:grpSpLocks noChangeAspect="1"/>
            </p:cNvGrpSpPr>
            <p:nvPr/>
          </p:nvGrpSpPr>
          <p:grpSpPr>
            <a:xfrm>
              <a:off x="1948283" y="822594"/>
              <a:ext cx="5017089" cy="4663861"/>
              <a:chOff x="1780032" y="648716"/>
              <a:chExt cx="5470144" cy="5085019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2"/>
              <a:srcRect l="1571" t="5936" r="15153" b="22326"/>
              <a:stretch/>
            </p:blipFill>
            <p:spPr>
              <a:xfrm>
                <a:off x="1780032" y="648716"/>
                <a:ext cx="5470144" cy="5085019"/>
              </a:xfrm>
              <a:prstGeom prst="rect">
                <a:avLst/>
              </a:prstGeom>
            </p:spPr>
          </p:pic>
          <p:sp>
            <p:nvSpPr>
              <p:cNvPr id="8" name="正方形/長方形 7"/>
              <p:cNvSpPr/>
              <p:nvPr/>
            </p:nvSpPr>
            <p:spPr>
              <a:xfrm rot="1800000">
                <a:off x="4620177" y="2307240"/>
                <a:ext cx="1560073" cy="18668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3498683" y="1590690"/>
                <a:ext cx="1146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Helvetica" charset="0"/>
                    <a:ea typeface="Helvetica" charset="0"/>
                    <a:cs typeface="Helvetica" charset="0"/>
                  </a:rPr>
                  <a:t>PMU</a:t>
                </a:r>
              </a:p>
              <a:p>
                <a:pPr algn="ctr"/>
                <a:r>
                  <a:rPr lang="en-US" altLang="ja-JP" b="1" dirty="0" smtClean="0">
                    <a:latin typeface="Helvetica" charset="0"/>
                    <a:ea typeface="Helvetica" charset="0"/>
                    <a:cs typeface="Helvetica" charset="0"/>
                  </a:rPr>
                  <a:t>(Magnet)</a:t>
                </a:r>
                <a:endParaRPr kumimoji="1" lang="ja-JP" altLang="en-US" b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5895045" y="4888626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Helvetica" charset="0"/>
                    <a:ea typeface="Helvetica" charset="0"/>
                    <a:cs typeface="Helvetica" charset="0"/>
                  </a:rPr>
                  <a:t>Detector</a:t>
                </a:r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5715125" y="90615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Helvetica" charset="0"/>
                  <a:ea typeface="Helvetica" charset="0"/>
                  <a:cs typeface="Helvetica" charset="0"/>
                </a:rPr>
                <a:t>400mm</a:t>
              </a:r>
              <a:endParaRPr kumimoji="1" lang="ja-JP" alt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5335435" y="1008148"/>
              <a:ext cx="1191166" cy="7014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5929233" y="2856582"/>
              <a:ext cx="408642" cy="8619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図形グループ 32"/>
          <p:cNvGrpSpPr/>
          <p:nvPr/>
        </p:nvGrpSpPr>
        <p:grpSpPr>
          <a:xfrm>
            <a:off x="7660562" y="772443"/>
            <a:ext cx="3029443" cy="4775260"/>
            <a:chOff x="7510272" y="711483"/>
            <a:chExt cx="3029443" cy="4775260"/>
          </a:xfrm>
        </p:grpSpPr>
        <p:grpSp>
          <p:nvGrpSpPr>
            <p:cNvPr id="19" name="図形グループ 18"/>
            <p:cNvGrpSpPr>
              <a:grpSpLocks noChangeAspect="1"/>
            </p:cNvGrpSpPr>
            <p:nvPr/>
          </p:nvGrpSpPr>
          <p:grpSpPr>
            <a:xfrm>
              <a:off x="7510272" y="1090818"/>
              <a:ext cx="3029443" cy="4395925"/>
              <a:chOff x="7102494" y="648716"/>
              <a:chExt cx="3678603" cy="5337899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4052" y="648716"/>
                <a:ext cx="2237045" cy="5337899"/>
              </a:xfrm>
              <a:prstGeom prst="rect">
                <a:avLst/>
              </a:prstGeom>
            </p:spPr>
          </p:pic>
          <p:sp>
            <p:nvSpPr>
              <p:cNvPr id="9" name="正方形/長方形 8"/>
              <p:cNvSpPr/>
              <p:nvPr/>
            </p:nvSpPr>
            <p:spPr>
              <a:xfrm>
                <a:off x="8544052" y="1072895"/>
                <a:ext cx="1733804" cy="170689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7102494" y="835073"/>
                <a:ext cx="1404960" cy="78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Helvetica" charset="0"/>
                    <a:ea typeface="Helvetica" charset="0"/>
                    <a:cs typeface="Helvetica" charset="0"/>
                  </a:rPr>
                  <a:t>PMU</a:t>
                </a:r>
              </a:p>
              <a:p>
                <a:pPr algn="ctr"/>
                <a:r>
                  <a:rPr lang="en-US" altLang="ja-JP" b="1" dirty="0" smtClean="0">
                    <a:latin typeface="Helvetica" charset="0"/>
                    <a:ea typeface="Helvetica" charset="0"/>
                    <a:cs typeface="Helvetica" charset="0"/>
                  </a:rPr>
                  <a:t>(Magnet)</a:t>
                </a:r>
                <a:endParaRPr kumimoji="1" lang="ja-JP" altLang="en-US" b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7653765" y="5284964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Helvetica" charset="0"/>
                    <a:ea typeface="Helvetica" charset="0"/>
                    <a:cs typeface="Helvetica" charset="0"/>
                  </a:rPr>
                  <a:t>Detector</a:t>
                </a:r>
              </a:p>
            </p:txBody>
          </p:sp>
        </p:grpSp>
        <p:sp>
          <p:nvSpPr>
            <p:cNvPr id="24" name="テキスト ボックス 23"/>
            <p:cNvSpPr txBox="1"/>
            <p:nvPr/>
          </p:nvSpPr>
          <p:spPr>
            <a:xfrm>
              <a:off x="8905943" y="711483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  <a:r>
                <a:rPr kumimoji="1" lang="en-US" altLang="ja-JP" dirty="0" smtClean="0">
                  <a:latin typeface="Helvetica" charset="0"/>
                  <a:ea typeface="Helvetica" charset="0"/>
                  <a:cs typeface="Helvetica" charset="0"/>
                </a:rPr>
                <a:t>00mm</a:t>
              </a:r>
              <a:endParaRPr kumimoji="1" lang="ja-JP" alt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8698128" y="1090818"/>
              <a:ext cx="1369739" cy="13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H="1">
              <a:off x="10338816" y="1686551"/>
              <a:ext cx="0" cy="33635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6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60" y="2338514"/>
            <a:ext cx="1945640" cy="183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16" y="2363278"/>
            <a:ext cx="2520950" cy="179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362039" y="44378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>
                <a:latin typeface="Helvetica" charset="0"/>
                <a:ea typeface="Helvetica" charset="0"/>
                <a:cs typeface="Helvetica" charset="0"/>
              </a:rPr>
              <a:t>Axial magnetization</a:t>
            </a:r>
            <a:endParaRPr kumimoji="1" lang="ja-JP" alt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9676" y="4299388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Radial</a:t>
            </a:r>
            <a:r>
              <a:rPr kumimoji="1" lang="en-US" altLang="ja-JP" dirty="0" smtClean="0">
                <a:latin typeface="Helvetica" charset="0"/>
                <a:ea typeface="Helvetica" charset="0"/>
                <a:cs typeface="Helvetica" charset="0"/>
              </a:rPr>
              <a:t> magnetization</a:t>
            </a:r>
          </a:p>
          <a:p>
            <a:pPr algn="ctr"/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+ Iron yoke</a:t>
            </a:r>
            <a:endParaRPr kumimoji="1" lang="ja-JP" alt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052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84</Words>
  <Application>Microsoft Macintosh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Helvetica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11</cp:revision>
  <dcterms:created xsi:type="dcterms:W3CDTF">2016-12-19T08:26:43Z</dcterms:created>
  <dcterms:modified xsi:type="dcterms:W3CDTF">2016-12-19T12:41:46Z</dcterms:modified>
</cp:coreProperties>
</file>