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730"/>
  </p:normalViewPr>
  <p:slideViewPr>
    <p:cSldViewPr snapToGrid="0" snapToObjects="1">
      <p:cViewPr>
        <p:scale>
          <a:sx n="105" d="100"/>
          <a:sy n="105" d="100"/>
        </p:scale>
        <p:origin x="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8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8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8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2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9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1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0862-A06D-2B48-AE93-913B7C8F267B}" type="datetimeFigureOut">
              <a:rPr kumimoji="1" lang="ja-JP" altLang="en-US" smtClean="0"/>
              <a:t>2016/12/19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52C9-E332-DA45-9090-6C21777E43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4739751" y="896443"/>
            <a:ext cx="2338780" cy="5371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39751" y="934208"/>
            <a:ext cx="233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Is it sufficient </a:t>
            </a:r>
            <a:r>
              <a:rPr kumimoji="1" lang="en-US" altLang="ja-JP" sz="1200" smtClean="0">
                <a:latin typeface="Helvetica" charset="0"/>
                <a:ea typeface="Helvetica" charset="0"/>
                <a:cs typeface="Helvetica" charset="0"/>
              </a:rPr>
              <a:t>with only the 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general  detector mag. </a:t>
            </a:r>
            <a:r>
              <a:rPr lang="en-US" altLang="ja-JP" sz="12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hield 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021971" y="2278615"/>
            <a:ext cx="1774340" cy="5371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21971" y="2316381"/>
            <a:ext cx="17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Is it sufficient with the magnetic circuit?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079607" y="894195"/>
            <a:ext cx="1774340" cy="537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128128" y="934208"/>
            <a:ext cx="167729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 magnetic shield for the PMU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919886" y="3644494"/>
            <a:ext cx="1978510" cy="5371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19885" y="3682259"/>
            <a:ext cx="197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Mag. </a:t>
            </a:r>
            <a:r>
              <a:rPr lang="en-US" altLang="ja-JP" sz="1200" dirty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hield at PMU side? or at detector side?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8073892" y="2240851"/>
            <a:ext cx="1774340" cy="537196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28128" y="2278615"/>
            <a:ext cx="16658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 magnetic shield for the PMU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458212" y="5004879"/>
            <a:ext cx="1978510" cy="8687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58211" y="5042645"/>
            <a:ext cx="1978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Design the mag. 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hield configuration at PMU side</a:t>
            </a:r>
          </a:p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ja-JP" altLang="en-US" sz="1200" dirty="0" smtClean="0">
                <a:latin typeface="Helvetica" charset="0"/>
                <a:ea typeface="Helvetica" charset="0"/>
                <a:cs typeface="Helvetica" charset="0"/>
              </a:rPr>
              <a:t>　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- Shape? </a:t>
            </a:r>
          </a:p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ja-JP" altLang="en-US" sz="1200" dirty="0" smtClean="0">
                <a:latin typeface="Helvetica" charset="0"/>
                <a:ea typeface="Helvetica" charset="0"/>
                <a:cs typeface="Helvetica" charset="0"/>
              </a:rPr>
              <a:t>　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- Material?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5909141" y="1451431"/>
            <a:ext cx="0" cy="77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7092647" y="1151168"/>
            <a:ext cx="836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229480" y="83449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YES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07867" y="17376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5923379" y="2815811"/>
            <a:ext cx="0" cy="77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078531" y="22245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YES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07867" y="306187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NO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6271144" y="4967114"/>
            <a:ext cx="2182680" cy="868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258188" y="5004879"/>
            <a:ext cx="218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Design the mag. 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hield configuration at detector side</a:t>
            </a:r>
          </a:p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ja-JP" altLang="en-US" sz="1200" dirty="0" smtClean="0">
                <a:latin typeface="Helvetica" charset="0"/>
                <a:ea typeface="Helvetica" charset="0"/>
                <a:cs typeface="Helvetica" charset="0"/>
              </a:rPr>
              <a:t>　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- Shape? </a:t>
            </a:r>
          </a:p>
          <a:p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ja-JP" altLang="en-US" sz="1200" dirty="0" smtClean="0">
                <a:latin typeface="Helvetica" charset="0"/>
                <a:ea typeface="Helvetica" charset="0"/>
                <a:cs typeface="Helvetica" charset="0"/>
              </a:rPr>
              <a:t>　</a:t>
            </a:r>
            <a:r>
              <a:rPr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- Material?</a:t>
            </a:r>
            <a:r>
              <a:rPr lang="en-US" altLang="ja-JP" sz="1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kumimoji="1" lang="en-US" altLang="ja-JP" sz="12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kumimoji="1" lang="ja-JP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H="1">
            <a:off x="4919725" y="4204837"/>
            <a:ext cx="1003654" cy="712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5923379" y="4187099"/>
            <a:ext cx="986959" cy="689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6796311" y="2539321"/>
            <a:ext cx="11323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図形グループ 19"/>
          <p:cNvGrpSpPr>
            <a:grpSpLocks noChangeAspect="1"/>
          </p:cNvGrpSpPr>
          <p:nvPr/>
        </p:nvGrpSpPr>
        <p:grpSpPr>
          <a:xfrm>
            <a:off x="2291624" y="822594"/>
            <a:ext cx="5017089" cy="4895797"/>
            <a:chOff x="1780032" y="648716"/>
            <a:chExt cx="5470144" cy="5337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1571" t="5936" r="15153" b="18758"/>
            <a:stretch/>
          </p:blipFill>
          <p:spPr>
            <a:xfrm>
              <a:off x="1780032" y="648716"/>
              <a:ext cx="5470144" cy="5337899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 rot="1800000">
              <a:off x="4620177" y="2307240"/>
              <a:ext cx="1560073" cy="18668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498683" y="1590690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PMU</a:t>
              </a:r>
            </a:p>
            <a:p>
              <a:pPr algn="ctr"/>
              <a:r>
                <a:rPr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(Magnet)</a:t>
              </a:r>
              <a:endParaRPr kumimoji="1" lang="ja-JP" altLang="en-US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895045" y="488862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Detector</a:t>
              </a:r>
            </a:p>
          </p:txBody>
        </p:sp>
      </p:grpSp>
      <p:grpSp>
        <p:nvGrpSpPr>
          <p:cNvPr id="19" name="図形グループ 18"/>
          <p:cNvGrpSpPr>
            <a:grpSpLocks noChangeAspect="1"/>
          </p:cNvGrpSpPr>
          <p:nvPr/>
        </p:nvGrpSpPr>
        <p:grpSpPr>
          <a:xfrm>
            <a:off x="7510272" y="1090818"/>
            <a:ext cx="3029443" cy="4395925"/>
            <a:chOff x="7102494" y="648716"/>
            <a:chExt cx="3678603" cy="5337899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4052" y="648716"/>
              <a:ext cx="2237045" cy="5337899"/>
            </a:xfrm>
            <a:prstGeom prst="rect">
              <a:avLst/>
            </a:prstGeom>
          </p:spPr>
        </p:pic>
        <p:sp>
          <p:nvSpPr>
            <p:cNvPr id="9" name="正方形/長方形 8"/>
            <p:cNvSpPr/>
            <p:nvPr/>
          </p:nvSpPr>
          <p:spPr>
            <a:xfrm>
              <a:off x="8544052" y="1072895"/>
              <a:ext cx="1733804" cy="17068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7102494" y="835073"/>
              <a:ext cx="1404960" cy="784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PMU</a:t>
              </a:r>
            </a:p>
            <a:p>
              <a:pPr algn="ctr"/>
              <a:r>
                <a:rPr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(Magnet)</a:t>
              </a:r>
              <a:endParaRPr kumimoji="1" lang="ja-JP" altLang="en-US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8850544" y="5617283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latin typeface="Helvetica" charset="0"/>
                  <a:ea typeface="Helvetica" charset="0"/>
                  <a:cs typeface="Helvetica" charset="0"/>
                </a:rPr>
                <a:t>Detector</a:t>
              </a: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058466" y="90615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Helvetica" charset="0"/>
                <a:ea typeface="Helvetica" charset="0"/>
                <a:cs typeface="Helvetica" charset="0"/>
              </a:rPr>
              <a:t>400mm</a:t>
            </a:r>
            <a:endParaRPr kumimoji="1" lang="ja-JP" alt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5678776" y="1008148"/>
            <a:ext cx="1191166" cy="70140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8905944" y="637928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kumimoji="1" lang="en-US" altLang="ja-JP" dirty="0" smtClean="0">
                <a:latin typeface="Helvetica" charset="0"/>
                <a:ea typeface="Helvetica" charset="0"/>
                <a:cs typeface="Helvetica" charset="0"/>
              </a:rPr>
              <a:t>00mm</a:t>
            </a:r>
            <a:endParaRPr kumimoji="1" lang="ja-JP" alt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8698128" y="1090818"/>
            <a:ext cx="1369739" cy="137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272574" y="2856582"/>
            <a:ext cx="408642" cy="86197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10338816" y="1686551"/>
            <a:ext cx="0" cy="336353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9938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</Words>
  <Application>Microsoft Macintosh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Helvetica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</cp:revision>
  <dcterms:created xsi:type="dcterms:W3CDTF">2016-12-19T08:26:43Z</dcterms:created>
  <dcterms:modified xsi:type="dcterms:W3CDTF">2016-12-19T09:22:25Z</dcterms:modified>
</cp:coreProperties>
</file>