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/>
    <p:restoredTop sz="92683"/>
  </p:normalViewPr>
  <p:slideViewPr>
    <p:cSldViewPr snapToGrid="0" snapToObjects="1">
      <p:cViewPr>
        <p:scale>
          <a:sx n="104" d="100"/>
          <a:sy n="104" d="100"/>
        </p:scale>
        <p:origin x="48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49D-B5FF-224A-9570-20F779A64C06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4303-A475-EB4D-8785-2B9FD1DB87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272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49D-B5FF-224A-9570-20F779A64C06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4303-A475-EB4D-8785-2B9FD1DB87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39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49D-B5FF-224A-9570-20F779A64C06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4303-A475-EB4D-8785-2B9FD1DB87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45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49D-B5FF-224A-9570-20F779A64C06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4303-A475-EB4D-8785-2B9FD1DB87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00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49D-B5FF-224A-9570-20F779A64C06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4303-A475-EB4D-8785-2B9FD1DB87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13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49D-B5FF-224A-9570-20F779A64C06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4303-A475-EB4D-8785-2B9FD1DB87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25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49D-B5FF-224A-9570-20F779A64C06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4303-A475-EB4D-8785-2B9FD1DB87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30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49D-B5FF-224A-9570-20F779A64C06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4303-A475-EB4D-8785-2B9FD1DB87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75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49D-B5FF-224A-9570-20F779A64C06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4303-A475-EB4D-8785-2B9FD1DB87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53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49D-B5FF-224A-9570-20F779A64C06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4303-A475-EB4D-8785-2B9FD1DB87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65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649D-B5FF-224A-9570-20F779A64C06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4303-A475-EB4D-8785-2B9FD1DB87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66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3649D-B5FF-224A-9570-20F779A64C06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E4303-A475-EB4D-8785-2B9FD1DB87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48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図形グループ 15"/>
          <p:cNvGrpSpPr/>
          <p:nvPr/>
        </p:nvGrpSpPr>
        <p:grpSpPr>
          <a:xfrm>
            <a:off x="1803400" y="0"/>
            <a:ext cx="8572500" cy="6858000"/>
            <a:chOff x="1803400" y="0"/>
            <a:chExt cx="8572500" cy="685800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3400" y="0"/>
              <a:ext cx="8572500" cy="6858000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4674870" y="68580"/>
              <a:ext cx="377058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latin typeface="Helvetica" charset="0"/>
                  <a:ea typeface="Helvetica" charset="0"/>
                  <a:cs typeface="Helvetica" charset="0"/>
                </a:rPr>
                <a:t>Levitation Height = 12 mm</a:t>
              </a:r>
              <a:endParaRPr kumimoji="1" lang="ja-JP" alt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 rot="16200000">
              <a:off x="781050" y="2735580"/>
              <a:ext cx="283603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latin typeface="Helvetica" charset="0"/>
                  <a:ea typeface="Helvetica" charset="0"/>
                  <a:cs typeface="Helvetica" charset="0"/>
                </a:rPr>
                <a:t>Magnetic Field [</a:t>
              </a:r>
              <a:r>
                <a:rPr kumimoji="1" lang="en-US" altLang="ja-JP" sz="2400" dirty="0" err="1" smtClean="0">
                  <a:latin typeface="Helvetica" charset="0"/>
                  <a:ea typeface="Helvetica" charset="0"/>
                  <a:cs typeface="Helvetica" charset="0"/>
                </a:rPr>
                <a:t>kG</a:t>
              </a:r>
              <a:r>
                <a:rPr kumimoji="1" lang="en-US" altLang="ja-JP" sz="2400" dirty="0" smtClean="0">
                  <a:latin typeface="Helvetica" charset="0"/>
                  <a:ea typeface="Helvetica" charset="0"/>
                  <a:cs typeface="Helvetica" charset="0"/>
                </a:rPr>
                <a:t>]</a:t>
              </a:r>
              <a:endParaRPr kumimoji="1" lang="ja-JP" alt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5721566" y="6187440"/>
              <a:ext cx="159223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latin typeface="Helvetica" charset="0"/>
                  <a:ea typeface="Helvetica" charset="0"/>
                  <a:cs typeface="Helvetica" charset="0"/>
                </a:rPr>
                <a:t>Time [sec]</a:t>
              </a:r>
              <a:endParaRPr kumimoji="1" lang="ja-JP" alt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1803400" y="928942"/>
              <a:ext cx="218681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latin typeface="Helvetica" charset="0"/>
                  <a:ea typeface="Helvetica" charset="0"/>
                  <a:cs typeface="Helvetica" charset="0"/>
                </a:rPr>
                <a:t>External Force</a:t>
              </a:r>
              <a:endParaRPr kumimoji="1" lang="ja-JP" alt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10" name="直線矢印コネクタ 9"/>
            <p:cNvCxnSpPr>
              <a:stCxn id="8" idx="2"/>
            </p:cNvCxnSpPr>
            <p:nvPr/>
          </p:nvCxnSpPr>
          <p:spPr>
            <a:xfrm>
              <a:off x="2896809" y="1390607"/>
              <a:ext cx="1258242" cy="153547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88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図形グループ 18"/>
          <p:cNvGrpSpPr/>
          <p:nvPr/>
        </p:nvGrpSpPr>
        <p:grpSpPr>
          <a:xfrm>
            <a:off x="1963420" y="0"/>
            <a:ext cx="8572500" cy="6858000"/>
            <a:chOff x="1963420" y="0"/>
            <a:chExt cx="8572500" cy="6858000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3420" y="0"/>
              <a:ext cx="8572500" cy="6858000"/>
            </a:xfrm>
            <a:prstGeom prst="rect">
              <a:avLst/>
            </a:prstGeom>
          </p:spPr>
        </p:pic>
        <p:sp>
          <p:nvSpPr>
            <p:cNvPr id="4" name="テキスト ボックス 3"/>
            <p:cNvSpPr txBox="1"/>
            <p:nvPr/>
          </p:nvSpPr>
          <p:spPr>
            <a:xfrm>
              <a:off x="4674870" y="68580"/>
              <a:ext cx="359906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latin typeface="Helvetica" charset="0"/>
                  <a:ea typeface="Helvetica" charset="0"/>
                  <a:cs typeface="Helvetica" charset="0"/>
                </a:rPr>
                <a:t>Levitation Height = 9 mm</a:t>
              </a:r>
              <a:endParaRPr kumimoji="1" lang="ja-JP" alt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5678285" y="6084570"/>
              <a:ext cx="159223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smtClean="0">
                  <a:latin typeface="Helvetica" charset="0"/>
                  <a:ea typeface="Helvetica" charset="0"/>
                  <a:cs typeface="Helvetica" charset="0"/>
                </a:rPr>
                <a:t>Time [sec]</a:t>
              </a:r>
              <a:endParaRPr kumimoji="1" lang="ja-JP" alt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7170420" y="712470"/>
              <a:ext cx="2577950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latin typeface="Helvetica" charset="0"/>
                  <a:ea typeface="Helvetica" charset="0"/>
                  <a:cs typeface="Helvetica" charset="0"/>
                </a:rPr>
                <a:t>Bandpass Filter</a:t>
              </a:r>
            </a:p>
            <a:p>
              <a:r>
                <a:rPr lang="en-US" altLang="ja-JP" sz="2400" dirty="0" smtClean="0">
                  <a:latin typeface="Helvetica" charset="0"/>
                  <a:ea typeface="Helvetica" charset="0"/>
                  <a:cs typeface="Helvetica" charset="0"/>
                </a:rPr>
                <a:t>15 Hz &lt; f &lt; 25Hz </a:t>
              </a:r>
              <a:endParaRPr kumimoji="1" lang="ja-JP" alt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7270516" y="3608070"/>
              <a:ext cx="2577950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latin typeface="Helvetica" charset="0"/>
                  <a:ea typeface="Helvetica" charset="0"/>
                  <a:cs typeface="Helvetica" charset="0"/>
                </a:rPr>
                <a:t>Bandpass Filter</a:t>
              </a:r>
            </a:p>
            <a:p>
              <a:r>
                <a:rPr lang="en-US" altLang="ja-JP" sz="2400" dirty="0" smtClean="0">
                  <a:latin typeface="Helvetica" charset="0"/>
                  <a:ea typeface="Helvetica" charset="0"/>
                  <a:cs typeface="Helvetica" charset="0"/>
                </a:rPr>
                <a:t>15 Hz &lt; f &lt; 25Hz </a:t>
              </a:r>
              <a:endParaRPr kumimoji="1" lang="ja-JP" alt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3491468" y="3003530"/>
              <a:ext cx="2186817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smtClean="0">
                  <a:latin typeface="Helvetica" charset="0"/>
                  <a:ea typeface="Helvetica" charset="0"/>
                  <a:cs typeface="Helvetica" charset="0"/>
                </a:rPr>
                <a:t>External Force</a:t>
              </a:r>
              <a:endParaRPr kumimoji="1" lang="ja-JP" alt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10" name="直線矢印コネクタ 9"/>
            <p:cNvCxnSpPr/>
            <p:nvPr/>
          </p:nvCxnSpPr>
          <p:spPr>
            <a:xfrm flipV="1">
              <a:off x="4103370" y="2000250"/>
              <a:ext cx="480061" cy="100328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/>
            <p:cNvCxnSpPr/>
            <p:nvPr/>
          </p:nvCxnSpPr>
          <p:spPr>
            <a:xfrm>
              <a:off x="4103370" y="3465195"/>
              <a:ext cx="480061" cy="100328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430996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43</Words>
  <Application>Microsoft Macintosh PowerPoint</Application>
  <PresentationFormat>ワイド画面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Helvetica</vt:lpstr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2</cp:revision>
  <dcterms:created xsi:type="dcterms:W3CDTF">2017-01-25T10:55:28Z</dcterms:created>
  <dcterms:modified xsi:type="dcterms:W3CDTF">2017-01-25T16:08:16Z</dcterms:modified>
</cp:coreProperties>
</file>