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683"/>
  </p:normalViewPr>
  <p:slideViewPr>
    <p:cSldViewPr snapToGrid="0" snapToObjects="1">
      <p:cViewPr>
        <p:scale>
          <a:sx n="73" d="100"/>
          <a:sy n="73" d="100"/>
        </p:scale>
        <p:origin x="12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7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3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0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3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25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7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3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65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6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48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/>
          <p:nvPr/>
        </p:nvGrpSpPr>
        <p:grpSpPr>
          <a:xfrm>
            <a:off x="1803400" y="0"/>
            <a:ext cx="8572500" cy="6858000"/>
            <a:chOff x="1803400" y="0"/>
            <a:chExt cx="8572500" cy="6858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400" y="0"/>
              <a:ext cx="8572500" cy="685800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674870" y="68580"/>
              <a:ext cx="37705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Levitation Height = 12 mm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 rot="16200000">
              <a:off x="781050" y="2735580"/>
              <a:ext cx="28360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Magnetic Field [</a:t>
              </a:r>
              <a:r>
                <a:rPr kumimoji="1" lang="en-US" altLang="ja-JP" sz="2400" dirty="0" err="1" smtClean="0">
                  <a:latin typeface="Helvetica" charset="0"/>
                  <a:ea typeface="Helvetica" charset="0"/>
                  <a:cs typeface="Helvetica" charset="0"/>
                </a:rPr>
                <a:t>kG</a:t>
              </a:r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]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721566" y="6187440"/>
              <a:ext cx="15922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Time [sec]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803400" y="928942"/>
              <a:ext cx="2186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External Force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直線矢印コネクタ 9"/>
            <p:cNvCxnSpPr>
              <a:stCxn id="8" idx="2"/>
            </p:cNvCxnSpPr>
            <p:nvPr/>
          </p:nvCxnSpPr>
          <p:spPr>
            <a:xfrm>
              <a:off x="2896809" y="1390607"/>
              <a:ext cx="1258242" cy="15354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8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1963420" y="0"/>
            <a:ext cx="8572500" cy="6858000"/>
            <a:chOff x="1963420" y="0"/>
            <a:chExt cx="8572500" cy="68580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420" y="0"/>
              <a:ext cx="8572500" cy="6858000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4674870" y="68580"/>
              <a:ext cx="35990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Levitation Height = 9 mm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678285" y="6084570"/>
              <a:ext cx="15922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Helvetica" charset="0"/>
                  <a:ea typeface="Helvetica" charset="0"/>
                  <a:cs typeface="Helvetica" charset="0"/>
                </a:rPr>
                <a:t>Time [sec]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170420" y="712470"/>
              <a:ext cx="257795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Bandpass Filter</a:t>
              </a:r>
            </a:p>
            <a:p>
              <a:r>
                <a:rPr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15 Hz &lt; f &lt; 25Hz 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70516" y="3608070"/>
              <a:ext cx="257795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Bandpass Filter</a:t>
              </a:r>
            </a:p>
            <a:p>
              <a:r>
                <a:rPr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15 Hz &lt; f &lt; 25Hz 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91468" y="3003530"/>
              <a:ext cx="2186817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Helvetica" charset="0"/>
                  <a:ea typeface="Helvetica" charset="0"/>
                  <a:cs typeface="Helvetica" charset="0"/>
                </a:rPr>
                <a:t>External Force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V="1">
              <a:off x="4103370" y="2000250"/>
              <a:ext cx="480061" cy="1003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4103370" y="3465195"/>
              <a:ext cx="480061" cy="1003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43099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Helvetica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</cp:revision>
  <dcterms:created xsi:type="dcterms:W3CDTF">2017-01-25T10:55:28Z</dcterms:created>
  <dcterms:modified xsi:type="dcterms:W3CDTF">2017-01-25T11:14:23Z</dcterms:modified>
</cp:coreProperties>
</file>