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/>
    <p:restoredTop sz="94669"/>
  </p:normalViewPr>
  <p:slideViewPr>
    <p:cSldViewPr snapToGrid="0">
      <p:cViewPr varScale="1">
        <p:scale>
          <a:sx n="114" d="100"/>
          <a:sy n="11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7515B-15D1-96F0-B6CF-CF8999D32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F8E8A6-11F7-AEC2-0551-3E39EE5E5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A7566-B694-778F-06F7-332D77A6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5F84A8-973C-1585-F05B-7AB23806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B7C7A-BE60-BFC9-6968-457F1821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80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7C2A2-FEDB-ACE1-53A3-C7E9B0C5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FFD537-6E17-930A-C5DB-C4B770561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A3BC1-1E85-2FD5-573D-EF54E2FD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60CB75-CC39-FCD5-9FCD-963140E2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C45F1-FAA7-9520-4C97-D692A97D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1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FEA182-F638-2221-AE65-B8F6099F0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F9C34E-B935-2944-494E-A3DD94AD9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8A83B-5ED2-B2C9-68AA-D74543F3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BFC3B-603F-0F73-A7EC-45F841E4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D5915-FC11-0D75-C7F1-8807AF87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1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3B867-8CD8-4BAD-9E55-0A6072F2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EBF71-87F7-DD27-FE25-EE9A5A54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DFD46D-6DF9-1420-1EEC-5557E8E2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FA455-ED76-D60E-84E4-E103999D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62C209-EEA4-30B0-FBEE-F327CC29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59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D871F-FE9C-7831-5A72-ECDE8796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E2EDA6-3407-A7E0-7459-5D08805D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DA62D-68BF-3F89-A419-340F5CFE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DD37C-F792-CAA1-6E58-9ACA940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67C763-78C8-864E-6016-16237A9A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6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98268-495B-469B-A39A-91023C90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6DA9BD-BF46-E0C7-7402-B67E9DAFB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BBBDEA-DA9E-1596-2119-BC6D72599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2A9989-F098-2502-2C22-ADC804CF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648DE-DD4E-CF8C-82FD-AD21A6DF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D3A83E-B251-4483-E115-DFC0D21D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8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A7453-0F24-60FA-A713-D821FA1A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5AEBEA-79DF-D7B1-FFD5-DACB002B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6B0C47-371F-8123-4FD8-D114AB3F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31FD9A-7E44-8CD7-4836-6EDB6CF62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3A5209-F047-7E64-DE35-EF8B15946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50668B-C264-775D-0BAA-35430AAA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F4E784-8FCD-E98C-52BD-11D69AD4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69E0F3-74A6-1910-F7DB-55BD0C2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FE647-4928-1D8E-54E1-59722172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F1CC8A-7790-FF15-DBDE-4AF1A7F7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231590-6147-8246-BF68-A0D9EB2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9F2373-FB9B-6DC1-F7EF-D7568823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58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F4C35C-7D07-98B9-8697-BCC5649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5B464F-1267-685E-57B7-257CDC86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130549-15B0-21A9-7708-4B96D402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8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77F2-44A7-A9CC-D331-C31207B4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517DE3-9E68-F856-4250-970CFAB58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BA1489-5016-EF85-89E0-802CFF7CA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999A8-DA4C-EFA3-D8C3-0BED384B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74C8D-94D7-D679-DE24-1CD756D1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3E2F1B-39AD-E15D-D11C-D92AF214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4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E052F-0635-FA0C-BC92-AD6AAE0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816E6A-81BE-3508-88D7-8B837810D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76B624-FF24-E07D-06FC-566A02E7E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71E92-1B29-3020-DB1C-B88432CD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8FF6B-C50B-7E3D-E028-2B62416F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2D48E8-BB38-4DAE-9C86-71D7C64C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5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24B627-6F01-8AA2-C083-AE95A15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72829E-259C-3E4B-989F-E40DA2B4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ECDDE-C0A0-66EF-F92B-B32405B70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8CD6-7A39-3746-9C0D-A3E3AC316B90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B5309-07E0-3BCA-6EEF-92AC0C724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C38F15-AA31-F783-DF18-1E1F6E81B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1F14-1452-E841-8B3C-500616108D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07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stable/python/python_api.html" TargetMode="External"/><Relationship Id="rId2" Type="http://schemas.openxmlformats.org/officeDocument/2006/relationships/hyperlink" Target="https://xgboost.readthedocs.io/en/stable/index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xgboost.readthedocs.io/en/stable/tutorials/param_tuning.html" TargetMode="External"/><Relationship Id="rId4" Type="http://schemas.openxmlformats.org/officeDocument/2006/relationships/hyperlink" Target="https://xgboost.readthedocs.io/en/stable/parame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582E5-9061-00B2-8130-B9D939BC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6" y="64044"/>
            <a:ext cx="12052610" cy="727694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/>
              <a:t>XGBoost</a:t>
            </a:r>
            <a:endParaRPr kumimoji="1" lang="ja-JP" altLang="en-US" sz="3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BC52DC-D101-5853-DD9A-91C4E5AEDE9B}"/>
              </a:ext>
            </a:extLst>
          </p:cNvPr>
          <p:cNvSpPr txBox="1"/>
          <p:nvPr/>
        </p:nvSpPr>
        <p:spPr>
          <a:xfrm>
            <a:off x="747130" y="1092818"/>
            <a:ext cx="102925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Document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https://xgboost.readthedocs.io/en/stable/index.html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Python API</a:t>
            </a:r>
          </a:p>
          <a:p>
            <a:r>
              <a:rPr lang="en-US" altLang="ja-JP" dirty="0">
                <a:hlinkClick r:id="rId3"/>
              </a:rPr>
              <a:t>https://xgboost.readthedocs.io/en/stable/python/python_api.html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XGBoost</a:t>
            </a:r>
            <a:r>
              <a:rPr kumimoji="1" lang="en-US" altLang="ja-JP" dirty="0"/>
              <a:t> Parameters</a:t>
            </a:r>
            <a:r>
              <a:rPr kumimoji="1" lang="ja-JP" altLang="en-US"/>
              <a:t>（ハイパーパラメータ詳細）</a:t>
            </a:r>
            <a:endParaRPr kumimoji="1" lang="en-US" altLang="ja-JP" dirty="0"/>
          </a:p>
          <a:p>
            <a:r>
              <a:rPr kumimoji="1" lang="en-US" altLang="ja-JP" dirty="0">
                <a:hlinkClick r:id="rId4"/>
              </a:rPr>
              <a:t>https://xgboost.readthedocs.io/en/stable/parameter.html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" altLang="ja-JP" dirty="0"/>
              <a:t>Notes on Parameter Tuning</a:t>
            </a:r>
          </a:p>
          <a:p>
            <a:r>
              <a:rPr kumimoji="1" lang="en" altLang="ja-JP" dirty="0">
                <a:hlinkClick r:id="rId5"/>
              </a:rPr>
              <a:t>https://xgboost.readthedocs.io/en/stable/tutorials/param_tuning.html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1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82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Yuki Shimada</dc:creator>
  <cp:lastModifiedBy>Yuki Shimada</cp:lastModifiedBy>
  <cp:revision>2</cp:revision>
  <dcterms:created xsi:type="dcterms:W3CDTF">2022-11-11T23:57:18Z</dcterms:created>
  <dcterms:modified xsi:type="dcterms:W3CDTF">2022-11-12T04:32:35Z</dcterms:modified>
</cp:coreProperties>
</file>