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3"/>
  </p:notesMasterIdLst>
  <p:sldIdLst>
    <p:sldId id="2139118282" r:id="rId2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9AA0A6"/>
          </p15:clr>
        </p15:guide>
        <p15:guide id="2" pos="7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/>
    <p:restoredTop sz="93566"/>
  </p:normalViewPr>
  <p:slideViewPr>
    <p:cSldViewPr snapToGrid="0">
      <p:cViewPr varScale="1">
        <p:scale>
          <a:sx n="57" d="100"/>
          <a:sy n="57" d="100"/>
        </p:scale>
        <p:origin x="240" y="2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ke">
  <p:cSld name="Mak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 descr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933310" y="4480164"/>
            <a:ext cx="419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モデルと推論ファイル（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）の作成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6743177" y="4309380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4270143" y="2994814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77" y="3083194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10" y="3205857"/>
            <a:ext cx="3755396" cy="12038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523" y="8675648"/>
            <a:ext cx="6475282" cy="426502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/>
          <p:nvPr/>
        </p:nvCxnSpPr>
        <p:spPr>
          <a:xfrm>
            <a:off x="4928839" y="3836020"/>
            <a:ext cx="153886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2906" y="11688923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57791" y="11486393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8341112" y="5010585"/>
            <a:ext cx="1940312" cy="33869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8764859" y="5040352"/>
            <a:ext cx="1940312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4621798" y="1672422"/>
            <a:ext cx="2174488" cy="1148576"/>
          </a:xfrm>
          <a:prstGeom prst="wedgeRectCallout">
            <a:avLst>
              <a:gd name="adj1" fmla="val -3397"/>
              <a:gd name="adj2" fmla="val 1343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en-US" altLang="ja-JP" sz="1800" dirty="0">
                <a:solidFill>
                  <a:srgbClr val="000000"/>
                </a:solidFill>
              </a:rPr>
              <a:t>MOJO Shapley Scoring Pipeline 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9441595" y="3081728"/>
            <a:ext cx="254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推論ファイルのホスト（推論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5512679" y="6330283"/>
            <a:ext cx="2174488" cy="1148576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推論の実施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推論用データの送付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6378498" y="7972469"/>
            <a:ext cx="2174488" cy="1148576"/>
          </a:xfrm>
          <a:prstGeom prst="wedgeRectCallout">
            <a:avLst>
              <a:gd name="adj1" fmla="val 124809"/>
              <a:gd name="adj2" fmla="val -870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217067" y="1478721"/>
            <a:ext cx="11974934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3395179" y="4724038"/>
            <a:ext cx="2008373" cy="36347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3814057" y="4724038"/>
            <a:ext cx="2046160" cy="36734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6797686" y="6294799"/>
            <a:ext cx="2174488" cy="1148576"/>
          </a:xfrm>
          <a:prstGeom prst="wedgeRectCallout">
            <a:avLst>
              <a:gd name="adj1" fmla="val -149038"/>
              <a:gd name="adj2" fmla="val -675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予測</a:t>
            </a:r>
            <a:r>
              <a:rPr lang="en-US" altLang="ja-JP" sz="1800" dirty="0">
                <a:solidFill>
                  <a:srgbClr val="000000"/>
                </a:solidFill>
              </a:rPr>
              <a:t>AI</a:t>
            </a:r>
            <a:r>
              <a:rPr lang="ja-JP" altLang="en-US" sz="1800">
                <a:solidFill>
                  <a:srgbClr val="000000"/>
                </a:solidFill>
              </a:rPr>
              <a:t>の推論結果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6495342" y="7823249"/>
            <a:ext cx="2174488" cy="1148576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推論結果の解釈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686243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7884930" y="3266393"/>
            <a:ext cx="287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</a:t>
            </a:r>
            <a:r>
              <a:rPr lang="ja-JP" altLang="en-US" sz="2400"/>
              <a:t>のホスト（生成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3592919" y="1488408"/>
            <a:ext cx="7617581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3987612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295E70-7842-A127-9E34-DBA645270980}"/>
              </a:ext>
            </a:extLst>
          </p:cNvPr>
          <p:cNvSpPr txBox="1"/>
          <p:nvPr/>
        </p:nvSpPr>
        <p:spPr>
          <a:xfrm>
            <a:off x="686243" y="10982424"/>
            <a:ext cx="817942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/>
              <a:t>与信判定の目安に従って、与信可否の判定を行います。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与信モデルの予測結果は</a:t>
            </a:r>
            <a:r>
              <a:rPr lang="en-US" altLang="ja-JP" dirty="0"/>
              <a:t>0.6974739273081736</a:t>
            </a:r>
            <a:r>
              <a:rPr lang="ja-JP" altLang="en-US"/>
              <a:t>で、これは予測精度が</a:t>
            </a:r>
            <a:r>
              <a:rPr lang="en-US" altLang="ja-JP" dirty="0"/>
              <a:t>0.3~0.7</a:t>
            </a:r>
            <a:r>
              <a:rPr lang="ja-JP" altLang="en-US"/>
              <a:t>の範囲にあります。したがって、与信判定に問題ありの可能性があり、リーズンコードの確認が必要です。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リーズンコードの結果は以下の通りです</a:t>
            </a:r>
            <a:r>
              <a:rPr lang="en-US" altLang="ja-JP" dirty="0"/>
              <a:t>: ['</a:t>
            </a:r>
            <a:r>
              <a:rPr lang="en" altLang="ja-JP" dirty="0"/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/>
              <a:t>リーズンコードの基準によると、</a:t>
            </a:r>
            <a:r>
              <a:rPr lang="en" altLang="ja-JP" dirty="0"/>
              <a:t>PAY_*, BILL_AMT*, PAY_AMT*</a:t>
            </a:r>
            <a:r>
              <a:rPr lang="ja-JP" altLang="en-US"/>
              <a:t>が</a:t>
            </a:r>
            <a:r>
              <a:rPr lang="en-US" altLang="ja-JP" dirty="0"/>
              <a:t>8</a:t>
            </a:r>
            <a:r>
              <a:rPr lang="ja-JP" altLang="en-US"/>
              <a:t>個以上含まれています。これは過去の返済履歴に問題があることを示しています。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以上の情報に基づき、与信判定に問題ありの可能性があり、貸し出し不可と判断します。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6203A-3A59-0051-B88C-819C64C50039}"/>
              </a:ext>
            </a:extLst>
          </p:cNvPr>
          <p:cNvSpPr/>
          <p:nvPr/>
        </p:nvSpPr>
        <p:spPr>
          <a:xfrm>
            <a:off x="686243" y="10492050"/>
            <a:ext cx="817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3433248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30878</TotalTime>
  <Words>247</Words>
  <Application>Microsoft Macintosh PowerPoint</Application>
  <PresentationFormat>ユーザー設定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Helvetica Neue</vt:lpstr>
      <vt:lpstr>Hind</vt:lpstr>
      <vt:lpstr>Montserrat</vt:lpstr>
      <vt:lpstr>21_BasicWhite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Yuki Shimada</cp:lastModifiedBy>
  <cp:revision>597</cp:revision>
  <dcterms:modified xsi:type="dcterms:W3CDTF">2024-07-22T02:55:06Z</dcterms:modified>
</cp:coreProperties>
</file>