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3" r:id="rId7"/>
    <p:sldId id="264" r:id="rId8"/>
    <p:sldId id="272" r:id="rId9"/>
    <p:sldId id="273" r:id="rId10"/>
    <p:sldId id="277"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p:restoredTop sz="94679"/>
  </p:normalViewPr>
  <p:slideViewPr>
    <p:cSldViewPr snapToGrid="0" snapToObjects="1">
      <p:cViewPr varScale="1">
        <p:scale>
          <a:sx n="112" d="100"/>
          <a:sy n="112"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6CC61-2E22-4346-9735-96D767A36C5A}" type="datetimeFigureOut">
              <a:rPr kumimoji="1" lang="ja-JP" altLang="en-US" smtClean="0"/>
              <a:t>2017/8/5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415F4-B0FA-B24F-BDDE-2B851EBCFFF2}" type="slidenum">
              <a:rPr kumimoji="1" lang="ja-JP" altLang="en-US" smtClean="0"/>
              <a:t>‹#›</a:t>
            </a:fld>
            <a:endParaRPr kumimoji="1" lang="ja-JP" altLang="en-US"/>
          </a:p>
        </p:txBody>
      </p:sp>
    </p:spTree>
    <p:extLst>
      <p:ext uri="{BB962C8B-B14F-4D97-AF65-F5344CB8AC3E}">
        <p14:creationId xmlns:p14="http://schemas.microsoft.com/office/powerpoint/2010/main" val="431859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8</a:t>
            </a:fld>
            <a:endParaRPr kumimoji="1" lang="ja-JP" altLang="en-US"/>
          </a:p>
        </p:txBody>
      </p:sp>
    </p:spTree>
    <p:extLst>
      <p:ext uri="{BB962C8B-B14F-4D97-AF65-F5344CB8AC3E}">
        <p14:creationId xmlns:p14="http://schemas.microsoft.com/office/powerpoint/2010/main" val="19080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10</a:t>
            </a:fld>
            <a:endParaRPr kumimoji="1" lang="ja-JP" altLang="en-US"/>
          </a:p>
        </p:txBody>
      </p:sp>
    </p:spTree>
    <p:extLst>
      <p:ext uri="{BB962C8B-B14F-4D97-AF65-F5344CB8AC3E}">
        <p14:creationId xmlns:p14="http://schemas.microsoft.com/office/powerpoint/2010/main" val="151338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8/5/17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8/5/17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8/5/17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8/5/17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8/5/17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8/5/17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8/5/17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8/5/17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8/5/17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8/5/17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出品ファイル作成 </a:t>
            </a:r>
            <a:r>
              <a:rPr lang="ja-JP" altLang="en-US" dirty="0" smtClean="0"/>
              <a:t>ツール</a:t>
            </a:r>
            <a:r>
              <a:rPr lang="ja-JP" altLang="en-US" dirty="0"/>
              <a:t/>
            </a:r>
            <a:br>
              <a:rPr lang="ja-JP" altLang="en-US" dirty="0"/>
            </a:br>
            <a:r>
              <a:rPr lang="ja-JP" altLang="en-US" dirty="0" smtClean="0">
                <a:latin typeface="HGSSoeiKakugothicUB" charset="-128"/>
                <a:ea typeface="HGSSoeiKakugothicUB" charset="-128"/>
                <a:cs typeface="HGSSoeiKakugothicUB" charset="-128"/>
              </a:rPr>
              <a:t>セットアップ</a:t>
            </a:r>
            <a:r>
              <a:rPr lang="en-US" altLang="ja-JP" dirty="0" smtClean="0">
                <a:latin typeface="HGSSoeiKakugothicUB" charset="-128"/>
                <a:ea typeface="HGSSoeiKakugothicUB" charset="-128"/>
                <a:cs typeface="HGSSoeiKakugothicUB" charset="-128"/>
              </a:rPr>
              <a:t>(WINDOWS</a:t>
            </a:r>
            <a:r>
              <a:rPr lang="ja-JP" altLang="en-US" dirty="0" smtClean="0">
                <a:latin typeface="HGSSoeiKakugothicUB" charset="-128"/>
                <a:ea typeface="HGSSoeiKakugothicUB" charset="-128"/>
                <a:cs typeface="HGSSoeiKakugothicUB" charset="-128"/>
              </a:rPr>
              <a:t>用</a:t>
            </a:r>
            <a:r>
              <a:rPr lang="en-US" altLang="ja-JP" dirty="0" smtClean="0">
                <a:latin typeface="HGSSoeiKakugothicUB" charset="-128"/>
                <a:ea typeface="HGSSoeiKakugothicUB" charset="-128"/>
                <a:cs typeface="HGSSoeiKakugothicUB" charset="-128"/>
              </a:rPr>
              <a:t>)</a:t>
            </a:r>
            <a:endParaRPr kumimoji="1" lang="ja-JP" altLang="en-US" dirty="0">
              <a:latin typeface="HGSSoeiKakugothicUB" charset="-128"/>
              <a:ea typeface="HGSSoeiKakugothicUB" charset="-128"/>
              <a:cs typeface="HGSSoeiKakugothicUB" charset="-128"/>
            </a:endParaRPr>
          </a:p>
        </p:txBody>
      </p:sp>
      <p:sp>
        <p:nvSpPr>
          <p:cNvPr id="3" name="サブタイトル 2"/>
          <p:cNvSpPr>
            <a:spLocks noGrp="1"/>
          </p:cNvSpPr>
          <p:nvPr>
            <p:ph type="subTitle" idx="1"/>
          </p:nvPr>
        </p:nvSpPr>
        <p:spPr/>
        <p:txBody>
          <a:bodyPr/>
          <a:lstStyle/>
          <a:p>
            <a:r>
              <a:rPr kumimoji="1" lang="en-US" altLang="ja-JP" dirty="0" smtClean="0"/>
              <a:t>Amazon</a:t>
            </a:r>
            <a:r>
              <a:rPr kumimoji="1" lang="ja-JP" altLang="en-US" dirty="0" smtClean="0"/>
              <a:t>輸入出品ファイル作成ツール</a:t>
            </a:r>
            <a:r>
              <a:rPr kumimoji="1" lang="en-US" altLang="ja-JP" dirty="0" smtClean="0"/>
              <a:t> </a:t>
            </a:r>
            <a:r>
              <a:rPr kumimoji="1" lang="en-US" altLang="ja-JP" dirty="0" smtClean="0"/>
              <a:t>ver2.03</a:t>
            </a:r>
            <a:endParaRPr kumimoji="1" lang="ja-JP" altLang="en-US" dirty="0"/>
          </a:p>
        </p:txBody>
      </p:sp>
    </p:spTree>
    <p:extLst>
      <p:ext uri="{BB962C8B-B14F-4D97-AF65-F5344CB8AC3E}">
        <p14:creationId xmlns:p14="http://schemas.microsoft.com/office/powerpoint/2010/main" val="973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お使いの</a:t>
            </a:r>
            <a:r>
              <a:rPr lang="en-US" altLang="ja-JP" dirty="0" smtClean="0"/>
              <a:t>PC</a:t>
            </a:r>
            <a:r>
              <a:rPr lang="ja-JP" altLang="en-US" dirty="0" smtClean="0"/>
              <a:t>のフォルダへのアクセス権限の設定によっては、うまくセットアップできない場合があります。原因によって対応が必要となります。</a:t>
            </a:r>
            <a:endParaRPr lang="en-US" altLang="ja-JP" dirty="0" smtClean="0"/>
          </a:p>
          <a:p>
            <a:r>
              <a:rPr lang="ja-JP" altLang="en-US" dirty="0"/>
              <a:t>「</a:t>
            </a:r>
            <a:r>
              <a:rPr lang="en-US" altLang="ja-JP" dirty="0"/>
              <a:t>http://localhost/</a:t>
            </a:r>
            <a:r>
              <a:rPr lang="en-US" altLang="ja-JP" dirty="0" err="1"/>
              <a:t>import_tool</a:t>
            </a:r>
            <a:r>
              <a:rPr lang="en-US" altLang="ja-JP" dirty="0"/>
              <a:t>/</a:t>
            </a:r>
            <a:r>
              <a:rPr lang="en-US" altLang="ja-JP" dirty="0" err="1"/>
              <a:t>admin.php</a:t>
            </a:r>
            <a:r>
              <a:rPr lang="ja-JP" altLang="en-US" dirty="0"/>
              <a:t>」に</a:t>
            </a:r>
            <a:r>
              <a:rPr lang="ja-JP" altLang="en-US" dirty="0" smtClean="0"/>
              <a:t>アクセスしても権限がないという表示がされる場合は、</a:t>
            </a:r>
            <a:r>
              <a:rPr lang="en-US" altLang="ja-JP" dirty="0" smtClean="0"/>
              <a:t>c:¥</a:t>
            </a:r>
            <a:r>
              <a:rPr lang="en-US" altLang="ja-JP" dirty="0" err="1" smtClean="0"/>
              <a:t>xampp¥htdocs¥import_tool</a:t>
            </a:r>
            <a:r>
              <a:rPr lang="ja-JP" altLang="en-US" dirty="0" smtClean="0"/>
              <a:t>フォルダに権限が無い可能性があります。</a:t>
            </a:r>
            <a:endParaRPr lang="en-US" altLang="ja-JP" dirty="0" smtClean="0"/>
          </a:p>
          <a:p>
            <a:r>
              <a:rPr lang="ja-JP" altLang="en-US" dirty="0" smtClean="0"/>
              <a:t>その場合、</a:t>
            </a:r>
            <a:r>
              <a:rPr lang="en-US" altLang="ja-JP" dirty="0" err="1" smtClean="0"/>
              <a:t>import_tool</a:t>
            </a:r>
            <a:r>
              <a:rPr lang="ja-JP" altLang="en-US" dirty="0" smtClean="0"/>
              <a:t>フォルダに</a:t>
            </a:r>
            <a:r>
              <a:rPr lang="en-US" altLang="ja-JP" dirty="0" smtClean="0"/>
              <a:t>Windows</a:t>
            </a:r>
            <a:r>
              <a:rPr lang="ja-JP" altLang="en-US" dirty="0" smtClean="0"/>
              <a:t>にログインしているユーザーのアクセス権限と所有者権限を付与します。</a:t>
            </a:r>
            <a:endParaRPr lang="en-US" altLang="ja-JP" dirty="0"/>
          </a:p>
        </p:txBody>
      </p:sp>
    </p:spTree>
    <p:extLst>
      <p:ext uri="{BB962C8B-B14F-4D97-AF65-F5344CB8AC3E}">
        <p14:creationId xmlns:p14="http://schemas.microsoft.com/office/powerpoint/2010/main" val="107913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作業終了後、パソコンの電源を落とす時に、</a:t>
            </a:r>
            <a:r>
              <a:rPr kumimoji="1" lang="en-US" altLang="ja-JP" dirty="0" smtClean="0"/>
              <a:t>XAMPP</a:t>
            </a:r>
            <a:r>
              <a:rPr kumimoji="1" lang="ja-JP" altLang="en-US" dirty="0" smtClean="0"/>
              <a:t>を停止する様促すメッセージが表示されることがあります。その場合は</a:t>
            </a:r>
            <a:r>
              <a:rPr kumimoji="1" lang="en-US" altLang="ja-JP" dirty="0" smtClean="0"/>
              <a:t>OK</a:t>
            </a:r>
            <a:r>
              <a:rPr kumimoji="1" lang="ja-JP" altLang="en-US" dirty="0" smtClean="0"/>
              <a:t>を押して終了させてください。</a:t>
            </a:r>
            <a:endParaRPr kumimoji="1" lang="en-US" altLang="ja-JP" dirty="0" smtClean="0"/>
          </a:p>
          <a:p>
            <a:r>
              <a:rPr kumimoji="1" lang="ja-JP" altLang="en-US" dirty="0" smtClean="0"/>
              <a:t>また、パソコンを起動した後、ツールを使用する際には、</a:t>
            </a:r>
            <a:r>
              <a:rPr kumimoji="1" lang="en-US" altLang="ja-JP" dirty="0" smtClean="0"/>
              <a:t>XAMPP</a:t>
            </a:r>
            <a:r>
              <a:rPr lang="ja-JP" altLang="en-US" dirty="0" smtClean="0"/>
              <a:t>を起動させる必要があります。</a:t>
            </a:r>
            <a:r>
              <a:rPr lang="en-US" altLang="ja-JP" dirty="0" smtClean="0"/>
              <a:t>P6,7</a:t>
            </a:r>
            <a:r>
              <a:rPr lang="ja-JP" altLang="en-US" dirty="0" smtClean="0"/>
              <a:t>にあります</a:t>
            </a:r>
            <a:r>
              <a:rPr kumimoji="1" lang="en-US" altLang="ja-JP" dirty="0" smtClean="0"/>
              <a:t>『</a:t>
            </a:r>
            <a:r>
              <a:rPr lang="ja-JP" altLang="en-US" dirty="0"/>
              <a:t>サーバーを起動する</a:t>
            </a:r>
            <a:r>
              <a:rPr kumimoji="1" lang="en-US" altLang="ja-JP" dirty="0" smtClean="0"/>
              <a:t>』</a:t>
            </a:r>
            <a:r>
              <a:rPr kumimoji="1" lang="ja-JP" altLang="en-US" dirty="0" smtClean="0"/>
              <a:t>の章の通り</a:t>
            </a:r>
            <a:r>
              <a:rPr lang="en-US" altLang="ja-JP" dirty="0" smtClean="0"/>
              <a:t>Start</a:t>
            </a:r>
            <a:r>
              <a:rPr lang="ja-JP" altLang="en-US" dirty="0" smtClean="0"/>
              <a:t>させてください。</a:t>
            </a:r>
            <a:endParaRPr lang="en-US" altLang="ja-JP" dirty="0" smtClean="0"/>
          </a:p>
          <a:p>
            <a:r>
              <a:rPr lang="en-US" altLang="ja-JP" dirty="0" smtClean="0"/>
              <a:t>XAMPP</a:t>
            </a:r>
            <a:r>
              <a:rPr lang="ja-JP" altLang="en-US" dirty="0" smtClean="0"/>
              <a:t>が</a:t>
            </a:r>
            <a:r>
              <a:rPr lang="en-US" altLang="ja-JP" dirty="0" smtClean="0"/>
              <a:t>Start</a:t>
            </a:r>
            <a:r>
              <a:rPr lang="ja-JP" altLang="en-US" dirty="0" smtClean="0"/>
              <a:t>していないと、ブラウザでツールにアクセスしても画面は開きません。</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62" y="4323625"/>
            <a:ext cx="2541436" cy="180555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89544"/>
            <a:ext cx="3719015" cy="26183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098" y="4124166"/>
            <a:ext cx="3933190" cy="2549076"/>
          </a:xfrm>
          <a:prstGeom prst="rect">
            <a:avLst/>
          </a:prstGeom>
        </p:spPr>
      </p:pic>
    </p:spTree>
    <p:extLst>
      <p:ext uri="{BB962C8B-B14F-4D97-AF65-F5344CB8AC3E}">
        <p14:creationId xmlns:p14="http://schemas.microsoft.com/office/powerpoint/2010/main" val="17233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システム障害を見つけるために、ツールを動かすたびにログファイルを作成しております。</a:t>
            </a:r>
            <a:endParaRPr kumimoji="1" lang="en-US" altLang="ja-JP" dirty="0" smtClean="0"/>
          </a:p>
          <a:p>
            <a:r>
              <a:rPr lang="ja-JP" altLang="en-US" dirty="0" smtClean="0"/>
              <a:t>「</a:t>
            </a:r>
            <a:r>
              <a:rPr lang="en-US" altLang="ja-JP" dirty="0" err="1" smtClean="0"/>
              <a:t>import_tool</a:t>
            </a:r>
            <a:r>
              <a:rPr lang="ja-JP" altLang="en-US" dirty="0" smtClean="0"/>
              <a:t>」</a:t>
            </a:r>
            <a:r>
              <a:rPr lang="en-US" altLang="ja-JP" dirty="0" smtClean="0"/>
              <a:t>-</a:t>
            </a:r>
            <a:r>
              <a:rPr lang="ja-JP" altLang="en-US" dirty="0" smtClean="0"/>
              <a:t>「</a:t>
            </a:r>
            <a:r>
              <a:rPr lang="en-US" altLang="ja-JP" dirty="0" smtClean="0"/>
              <a:t>log</a:t>
            </a:r>
            <a:r>
              <a:rPr lang="ja-JP" altLang="en-US" dirty="0" smtClean="0"/>
              <a:t>」フォルダの中に</a:t>
            </a:r>
            <a:r>
              <a:rPr lang="en-US" altLang="ja-JP" dirty="0" smtClean="0"/>
              <a:t> </a:t>
            </a:r>
            <a:r>
              <a:rPr lang="ja-JP" altLang="en-US" dirty="0" smtClean="0"/>
              <a:t>「</a:t>
            </a:r>
            <a:r>
              <a:rPr lang="en-US" altLang="ja-JP" dirty="0" err="1" smtClean="0"/>
              <a:t>info.log</a:t>
            </a:r>
            <a:r>
              <a:rPr lang="ja-JP" altLang="en-US" dirty="0" smtClean="0"/>
              <a:t>」「</a:t>
            </a:r>
            <a:r>
              <a:rPr lang="en-US" altLang="ja-JP" dirty="0" err="1" smtClean="0"/>
              <a:t>err.log</a:t>
            </a:r>
            <a:r>
              <a:rPr lang="ja-JP" altLang="en-US" dirty="0" smtClean="0"/>
              <a:t>」が作成されていきます。</a:t>
            </a:r>
            <a:endParaRPr lang="en-US" altLang="ja-JP" dirty="0" smtClean="0"/>
          </a:p>
          <a:p>
            <a:r>
              <a:rPr kumimoji="1" lang="ja-JP" altLang="en-US" dirty="0" smtClean="0"/>
              <a:t>普段は特に必要のないファイルのため、データ容量を気にされる時は「</a:t>
            </a:r>
            <a:r>
              <a:rPr kumimoji="1" lang="en-US" altLang="ja-JP" dirty="0" smtClean="0"/>
              <a:t>log</a:t>
            </a:r>
            <a:r>
              <a:rPr kumimoji="1" lang="ja-JP" altLang="en-US" dirty="0" smtClean="0"/>
              <a:t>」フォルダの中のファイルは削除していただいて問題ありません。</a:t>
            </a:r>
            <a:endParaRPr kumimoji="1"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50" y="3903330"/>
            <a:ext cx="5598160" cy="2315355"/>
          </a:xfrm>
          <a:prstGeom prst="rect">
            <a:avLst/>
          </a:prstGeom>
        </p:spPr>
      </p:pic>
    </p:spTree>
    <p:extLst>
      <p:ext uri="{BB962C8B-B14F-4D97-AF65-F5344CB8AC3E}">
        <p14:creationId xmlns:p14="http://schemas.microsoft.com/office/powerpoint/2010/main" val="212095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ツール・セットアップ概要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ブラウザで使用する</a:t>
            </a:r>
            <a:r>
              <a:rPr lang="en-US" altLang="ja-JP" dirty="0" smtClean="0"/>
              <a:t>WEB</a:t>
            </a:r>
            <a:r>
              <a:rPr lang="ja-JP" altLang="en-US" dirty="0" smtClean="0"/>
              <a:t>サイト形式のツールです。</a:t>
            </a:r>
            <a:endParaRPr lang="en-US" altLang="ja-JP" dirty="0" smtClean="0"/>
          </a:p>
          <a:p>
            <a:r>
              <a:rPr kumimoji="1" lang="en-US" altLang="ja-JP" dirty="0" smtClean="0"/>
              <a:t>Google chrome</a:t>
            </a:r>
            <a:r>
              <a:rPr kumimoji="1" lang="ja-JP" altLang="en-US" dirty="0" smtClean="0"/>
              <a:t>推奨です。</a:t>
            </a:r>
            <a:endParaRPr kumimoji="1" lang="en-US" altLang="ja-JP" dirty="0" smtClean="0"/>
          </a:p>
          <a:p>
            <a:r>
              <a:rPr lang="en-US" altLang="ja-JP" dirty="0" smtClean="0"/>
              <a:t>Windows</a:t>
            </a:r>
            <a:r>
              <a:rPr lang="ja-JP" altLang="en-US" dirty="0" smtClean="0"/>
              <a:t>、</a:t>
            </a:r>
            <a:r>
              <a:rPr lang="en-US" altLang="ja-JP" dirty="0" smtClean="0"/>
              <a:t>Mac</a:t>
            </a:r>
            <a:r>
              <a:rPr lang="ja-JP" altLang="en-US" dirty="0" smtClean="0"/>
              <a:t>の</a:t>
            </a:r>
            <a:r>
              <a:rPr lang="en-US" altLang="ja-JP" dirty="0" smtClean="0"/>
              <a:t>OS</a:t>
            </a:r>
            <a:r>
              <a:rPr lang="ja-JP" altLang="en-US" dirty="0" smtClean="0"/>
              <a:t>で動作します。</a:t>
            </a:r>
            <a:endParaRPr lang="en-US" altLang="ja-JP" dirty="0" smtClean="0"/>
          </a:p>
          <a:p>
            <a:r>
              <a:rPr lang="en-US" altLang="ja-JP" dirty="0" smtClean="0"/>
              <a:t>WEB</a:t>
            </a:r>
            <a:r>
              <a:rPr lang="ja-JP" altLang="en-US" dirty="0" smtClean="0"/>
              <a:t>サーバーのセットアップ、データベースのセットアップ、</a:t>
            </a:r>
            <a:r>
              <a:rPr lang="en-US" altLang="ja-JP" dirty="0" smtClean="0"/>
              <a:t>WEB</a:t>
            </a:r>
            <a:r>
              <a:rPr lang="ja-JP" altLang="en-US" dirty="0" smtClean="0"/>
              <a:t>システムのセットアップが必要です。この後、説明いたします。</a:t>
            </a:r>
            <a:endParaRPr lang="en-US" altLang="ja-JP" dirty="0"/>
          </a:p>
        </p:txBody>
      </p:sp>
    </p:spTree>
    <p:extLst>
      <p:ext uri="{BB962C8B-B14F-4D97-AF65-F5344CB8AC3E}">
        <p14:creationId xmlns:p14="http://schemas.microsoft.com/office/powerpoint/2010/main" val="6461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WEB</a:t>
            </a:r>
            <a:r>
              <a:rPr kumimoji="1" lang="ja-JP" altLang="en-US" dirty="0" smtClean="0"/>
              <a:t>サーバーのセットアップ</a:t>
            </a:r>
            <a:endParaRPr kumimoji="1" lang="en-US" altLang="ja-JP" dirty="0" smtClean="0"/>
          </a:p>
          <a:p>
            <a:pPr marL="457200" indent="-457200">
              <a:buFont typeface="+mj-lt"/>
              <a:buAutoNum type="arabicPeriod"/>
            </a:pPr>
            <a:r>
              <a:rPr lang="ja-JP" altLang="en-US" dirty="0" smtClean="0"/>
              <a:t>データベース、</a:t>
            </a:r>
            <a:r>
              <a:rPr lang="en-US" altLang="ja-JP" dirty="0"/>
              <a:t> WEB</a:t>
            </a:r>
            <a:r>
              <a:rPr lang="ja-JP" altLang="en-US" dirty="0"/>
              <a:t>システム</a:t>
            </a:r>
            <a:r>
              <a:rPr lang="ja-JP" altLang="en-US" dirty="0" smtClean="0"/>
              <a:t>のセットアップ</a:t>
            </a:r>
            <a:endParaRPr lang="en-US" altLang="ja-JP" dirty="0" smtClean="0"/>
          </a:p>
          <a:p>
            <a:pPr marL="457200" indent="-457200">
              <a:buFont typeface="+mj-lt"/>
              <a:buAutoNum type="arabicPeriod"/>
            </a:pPr>
            <a:r>
              <a:rPr lang="ja-JP" altLang="en-US" dirty="0" smtClean="0"/>
              <a:t>運用時の注意点</a:t>
            </a:r>
            <a:endParaRPr lang="en-US" altLang="ja-JP" dirty="0" smtClean="0"/>
          </a:p>
        </p:txBody>
      </p:sp>
    </p:spTree>
    <p:extLst>
      <p:ext uri="{BB962C8B-B14F-4D97-AF65-F5344CB8AC3E}">
        <p14:creationId xmlns:p14="http://schemas.microsoft.com/office/powerpoint/2010/main" val="20222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a:t>
            </a:r>
            <a:r>
              <a:rPr lang="en-US" altLang="ja-JP" dirty="0" err="1"/>
              <a:t>www.apachefriends.org</a:t>
            </a:r>
            <a:r>
              <a:rPr lang="en-US" altLang="ja-JP" dirty="0"/>
              <a:t>/</a:t>
            </a:r>
            <a:r>
              <a:rPr lang="en-US" altLang="ja-JP" dirty="0" err="1"/>
              <a:t>jp</a:t>
            </a:r>
            <a:r>
              <a:rPr lang="en-US" altLang="ja-JP" dirty="0"/>
              <a:t>/</a:t>
            </a:r>
            <a:r>
              <a:rPr lang="en-US" altLang="ja-JP" dirty="0" err="1"/>
              <a:t>download.html</a:t>
            </a:r>
            <a:r>
              <a:rPr lang="ja-JP" altLang="en-US" dirty="0" smtClean="0"/>
              <a:t>　にアクセスします。</a:t>
            </a:r>
            <a:endParaRPr lang="en-US" altLang="ja-JP" dirty="0" smtClean="0"/>
          </a:p>
          <a:p>
            <a:r>
              <a:rPr kumimoji="1" lang="ja-JP" altLang="en-US" dirty="0" smtClean="0"/>
              <a:t>セットアップしようとされている</a:t>
            </a:r>
            <a:r>
              <a:rPr kumimoji="1" lang="en-US" altLang="ja-JP" dirty="0" smtClean="0"/>
              <a:t>PC</a:t>
            </a:r>
            <a:r>
              <a:rPr kumimoji="1" lang="ja-JP" altLang="en-US" dirty="0" smtClean="0"/>
              <a:t>の</a:t>
            </a:r>
            <a:r>
              <a:rPr kumimoji="1" lang="en-US" altLang="ja-JP" dirty="0" smtClean="0"/>
              <a:t>OS</a:t>
            </a:r>
            <a:r>
              <a:rPr kumimoji="1" lang="ja-JP" altLang="en-US" dirty="0" smtClean="0"/>
              <a:t>に合わせて</a:t>
            </a:r>
            <a:r>
              <a:rPr kumimoji="1" lang="ja-JP" altLang="en-US" dirty="0" smtClean="0"/>
              <a:t>、</a:t>
            </a:r>
            <a:r>
              <a:rPr kumimoji="1" lang="en-US" altLang="ja-JP" dirty="0" smtClean="0"/>
              <a:t>5.x.x</a:t>
            </a:r>
            <a:r>
              <a:rPr kumimoji="1" lang="ja-JP" altLang="en-US" dirty="0" smtClean="0"/>
              <a:t>のバージョンのボタン</a:t>
            </a:r>
            <a:r>
              <a:rPr kumimoji="1" lang="ja-JP" altLang="en-US" dirty="0" smtClean="0"/>
              <a:t>を押します。</a:t>
            </a:r>
            <a:endParaRPr kumimoji="1" lang="en-US" altLang="ja-JP" dirty="0" smtClean="0"/>
          </a:p>
          <a:p>
            <a:r>
              <a:rPr lang="ja-JP" altLang="en-US" dirty="0" smtClean="0"/>
              <a:t>するとファイルのダウンロードが始まります。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473901"/>
            <a:ext cx="5159375" cy="3281820"/>
          </a:xfrm>
          <a:prstGeom prst="rect">
            <a:avLst/>
          </a:prstGeom>
        </p:spPr>
      </p:pic>
    </p:spTree>
    <p:extLst>
      <p:ext uri="{BB962C8B-B14F-4D97-AF65-F5344CB8AC3E}">
        <p14:creationId xmlns:p14="http://schemas.microsoft.com/office/powerpoint/2010/main" val="86559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の場合は</a:t>
            </a:r>
            <a:r>
              <a:rPr lang="en-US" altLang="ja-JP" dirty="0" smtClean="0"/>
              <a:t>exe</a:t>
            </a:r>
            <a:r>
              <a:rPr lang="ja-JP" altLang="en-US" dirty="0" smtClean="0"/>
              <a:t>ファイル、</a:t>
            </a:r>
            <a:r>
              <a:rPr lang="en-US" altLang="ja-JP" dirty="0" smtClean="0"/>
              <a:t>Mac</a:t>
            </a:r>
            <a:r>
              <a:rPr lang="ja-JP" altLang="en-US" dirty="0" smtClean="0"/>
              <a:t>の場合は</a:t>
            </a:r>
            <a:r>
              <a:rPr lang="en-US" altLang="ja-JP" dirty="0" err="1" smtClean="0"/>
              <a:t>dmg</a:t>
            </a:r>
            <a:r>
              <a:rPr lang="ja-JP" altLang="en-US" dirty="0" smtClean="0"/>
              <a:t>ファイル、</a:t>
            </a:r>
            <a:r>
              <a:rPr lang="en-US" altLang="ja-JP" dirty="0" smtClean="0"/>
              <a:t>Linux</a:t>
            </a:r>
            <a:r>
              <a:rPr lang="ja-JP" altLang="en-US" dirty="0" smtClean="0"/>
              <a:t>の場合は</a:t>
            </a:r>
            <a:r>
              <a:rPr lang="en-US" altLang="ja-JP" dirty="0" smtClean="0"/>
              <a:t>run</a:t>
            </a:r>
            <a:r>
              <a:rPr lang="ja-JP" altLang="en-US" dirty="0" smtClean="0"/>
              <a:t>ファイルがダウンロードされます。</a:t>
            </a:r>
            <a:endParaRPr lang="en-US" altLang="ja-JP" dirty="0"/>
          </a:p>
          <a:p>
            <a:r>
              <a:rPr kumimoji="1" lang="ja-JP" altLang="en-US" dirty="0" smtClean="0"/>
              <a:t>このファイルがサーバー（</a:t>
            </a:r>
            <a:r>
              <a:rPr kumimoji="1" lang="en-US" altLang="ja-JP" dirty="0" smtClean="0"/>
              <a:t>XAMPP</a:t>
            </a:r>
            <a:r>
              <a:rPr kumimoji="1" lang="ja-JP" altLang="en-US" dirty="0" smtClean="0"/>
              <a:t>）のインストールファイルになりますので、ダブルクリック等で実行し画面の案内に合わせてインストールを完了させてください。デフォルト設定で構いません。</a:t>
            </a:r>
            <a:r>
              <a:rPr kumimoji="1" lang="en-US" altLang="ja-JP" dirty="0" smtClean="0"/>
              <a:t>Windows</a:t>
            </a:r>
            <a:r>
              <a:rPr kumimoji="1" lang="ja-JP" altLang="en-US" dirty="0" smtClean="0"/>
              <a:t>の場合、セットアップ途中で</a:t>
            </a:r>
            <a:r>
              <a:rPr kumimoji="1" lang="en-US" altLang="ja-JP" dirty="0" err="1" smtClean="0"/>
              <a:t>bitnami</a:t>
            </a:r>
            <a:r>
              <a:rPr kumimoji="1" lang="ja-JP" altLang="en-US" dirty="0" smtClean="0"/>
              <a:t>をインストールするか選択が表示されますが、「しない」にしてください。特に必要ありません。</a:t>
            </a:r>
            <a:r>
              <a:rPr lang="ja-JP" altLang="en-US" dirty="0" smtClean="0"/>
              <a:t>「する」にして進んだ場合も</a:t>
            </a:r>
            <a:r>
              <a:rPr lang="en-US" altLang="ja-JP" dirty="0" smtClean="0"/>
              <a:t>WEB</a:t>
            </a:r>
            <a:r>
              <a:rPr lang="ja-JP" altLang="en-US" dirty="0" smtClean="0"/>
              <a:t>サイトが開きますが、閉じてしまって</a:t>
            </a:r>
            <a:r>
              <a:rPr lang="en-US" altLang="ja-JP" dirty="0" smtClean="0"/>
              <a:t>OK</a:t>
            </a:r>
            <a:r>
              <a:rPr lang="ja-JP" altLang="en-US" dirty="0" smtClean="0"/>
              <a:t>です。元のインストール画面が残っていますので次へを押して進めて下さい。</a:t>
            </a:r>
            <a:endParaRPr kumimoji="1" lang="en-US" altLang="ja-JP" dirty="0" smtClean="0"/>
          </a:p>
          <a:p>
            <a:r>
              <a:rPr lang="ja-JP" altLang="en-US" dirty="0" smtClean="0"/>
              <a:t>ここまでで、サーバーのデフォルトセットアップは完了です。</a:t>
            </a:r>
            <a:endParaRPr lang="en-US" altLang="ja-JP" dirty="0" smtClean="0"/>
          </a:p>
          <a:p>
            <a:r>
              <a:rPr kumimoji="1" lang="ja-JP" altLang="en-US" dirty="0" smtClean="0"/>
              <a:t>次にサーバーの設定を行います。</a:t>
            </a:r>
            <a:endParaRPr kumimoji="1" lang="en-US" altLang="ja-JP" dirty="0" smtClean="0"/>
          </a:p>
          <a:p>
            <a:endParaRPr kumimoji="1" lang="ja-JP" altLang="en-US" dirty="0"/>
          </a:p>
        </p:txBody>
      </p:sp>
    </p:spTree>
    <p:extLst>
      <p:ext uri="{BB962C8B-B14F-4D97-AF65-F5344CB8AC3E}">
        <p14:creationId xmlns:p14="http://schemas.microsoft.com/office/powerpoint/2010/main" val="1144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XAMPP</a:t>
            </a:r>
            <a:r>
              <a:rPr kumimoji="1" lang="ja-JP" altLang="en-US" dirty="0" smtClean="0"/>
              <a:t>」フォルダの中に</a:t>
            </a:r>
            <a:r>
              <a:rPr kumimoji="1" lang="en-US" altLang="ja-JP" dirty="0" smtClean="0"/>
              <a:t>Mac</a:t>
            </a:r>
            <a:r>
              <a:rPr kumimoji="1" lang="ja-JP" altLang="en-US" dirty="0" smtClean="0"/>
              <a:t>の場合「</a:t>
            </a:r>
            <a:r>
              <a:rPr lang="en-US" altLang="ja-JP" dirty="0"/>
              <a:t> manager-</a:t>
            </a:r>
            <a:r>
              <a:rPr lang="en-US" altLang="ja-JP" dirty="0" err="1"/>
              <a:t>osx</a:t>
            </a:r>
            <a:r>
              <a:rPr lang="en-US" altLang="ja-JP" dirty="0"/>
              <a:t> </a:t>
            </a:r>
            <a:r>
              <a:rPr kumimoji="1" lang="ja-JP" altLang="en-US" dirty="0" smtClean="0"/>
              <a:t>」ファイル</a:t>
            </a:r>
            <a:r>
              <a:rPr lang="ja-JP" altLang="en-US" dirty="0" smtClean="0"/>
              <a:t>、</a:t>
            </a:r>
            <a:r>
              <a:rPr lang="en-US" altLang="ja-JP" dirty="0" smtClean="0"/>
              <a:t>Windows</a:t>
            </a:r>
            <a:r>
              <a:rPr lang="ja-JP" altLang="en-US" dirty="0" smtClean="0"/>
              <a:t>の場合「</a:t>
            </a:r>
            <a:r>
              <a:rPr lang="en-US" altLang="ja-JP" dirty="0" err="1" smtClean="0"/>
              <a:t>xampp_control.exe</a:t>
            </a:r>
            <a:r>
              <a:rPr lang="ja-JP" altLang="en-US" dirty="0" smtClean="0"/>
              <a:t>」ファイルがありますのでダブルクリックなどで実行してください。</a:t>
            </a:r>
            <a:endParaRPr lang="en-US" altLang="ja-JP" dirty="0" smtClean="0"/>
          </a:p>
          <a:p>
            <a:r>
              <a:rPr kumimoji="1" lang="en-US" altLang="ja-JP" dirty="0" smtClean="0"/>
              <a:t>Mac</a:t>
            </a:r>
            <a:r>
              <a:rPr kumimoji="1" lang="ja-JP" altLang="en-US" dirty="0" smtClean="0"/>
              <a:t>の場合以下のようなサーバーのコントロール画面が開きます。</a:t>
            </a:r>
            <a:r>
              <a:rPr kumimoji="1" lang="en-US" altLang="ja-JP" dirty="0" err="1" smtClean="0"/>
              <a:t>ManageServers</a:t>
            </a:r>
            <a:r>
              <a:rPr kumimoji="1" lang="ja-JP" altLang="en-US" dirty="0" smtClean="0"/>
              <a:t>タブをクリックし、「</a:t>
            </a:r>
            <a:r>
              <a:rPr kumimoji="1" lang="en-US" altLang="ja-JP" dirty="0" smtClean="0"/>
              <a:t>MySQL Database</a:t>
            </a:r>
            <a:r>
              <a:rPr kumimoji="1" lang="ja-JP" altLang="en-US" dirty="0" smtClean="0"/>
              <a:t>」と「</a:t>
            </a:r>
            <a:r>
              <a:rPr kumimoji="1" lang="en-US" altLang="ja-JP" dirty="0" smtClean="0"/>
              <a:t>Apache Web Server</a:t>
            </a:r>
            <a:r>
              <a:rPr kumimoji="1" lang="ja-JP" altLang="en-US" dirty="0" smtClean="0"/>
              <a:t>」をそれぞれクリックして右にある「</a:t>
            </a:r>
            <a:r>
              <a:rPr kumimoji="1" lang="en-US" altLang="ja-JP" dirty="0" smtClean="0"/>
              <a:t>Start</a:t>
            </a:r>
            <a:r>
              <a:rPr kumimoji="1" lang="ja-JP" altLang="en-US" dirty="0" smtClean="0"/>
              <a:t>」ボタンをクリックし、以下のように</a:t>
            </a:r>
            <a:r>
              <a:rPr kumimoji="1" lang="en-US" altLang="ja-JP" dirty="0" smtClean="0"/>
              <a:t>Running</a:t>
            </a:r>
            <a:r>
              <a:rPr kumimoji="1" lang="ja-JP" altLang="en-US" dirty="0" smtClean="0"/>
              <a:t>になることを確認してください。</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11" y="4206622"/>
            <a:ext cx="3069167" cy="218048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89" y="3917244"/>
            <a:ext cx="3719015" cy="2618320"/>
          </a:xfrm>
          <a:prstGeom prst="rect">
            <a:avLst/>
          </a:prstGeom>
        </p:spPr>
      </p:pic>
    </p:spTree>
    <p:extLst>
      <p:ext uri="{BB962C8B-B14F-4D97-AF65-F5344CB8AC3E}">
        <p14:creationId xmlns:p14="http://schemas.microsoft.com/office/powerpoint/2010/main" val="121928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の場合以下のようなサーバーのコントロール画面が開きます。</a:t>
            </a:r>
            <a:endParaRPr kumimoji="1" lang="en-US" altLang="ja-JP" dirty="0" smtClean="0"/>
          </a:p>
          <a:p>
            <a:r>
              <a:rPr lang="ja-JP" altLang="en-US" dirty="0"/>
              <a:t>「</a:t>
            </a:r>
            <a:r>
              <a:rPr lang="en-US" altLang="ja-JP" dirty="0" smtClean="0"/>
              <a:t>Apache</a:t>
            </a:r>
            <a:r>
              <a:rPr lang="ja-JP" altLang="en-US" dirty="0" smtClean="0"/>
              <a:t>」 </a:t>
            </a:r>
            <a:r>
              <a:rPr kumimoji="1" lang="ja-JP" altLang="en-US" dirty="0" smtClean="0"/>
              <a:t>「</a:t>
            </a:r>
            <a:r>
              <a:rPr kumimoji="1" lang="en-US" altLang="ja-JP" dirty="0" smtClean="0"/>
              <a:t>MySQL</a:t>
            </a:r>
            <a:r>
              <a:rPr kumimoji="1" lang="ja-JP" altLang="en-US" dirty="0" smtClean="0"/>
              <a:t>」の「</a:t>
            </a:r>
            <a:r>
              <a:rPr kumimoji="1" lang="en-US" altLang="ja-JP" dirty="0" smtClean="0"/>
              <a:t>Start</a:t>
            </a:r>
            <a:r>
              <a:rPr kumimoji="1" lang="ja-JP" altLang="en-US" dirty="0" smtClean="0"/>
              <a:t>」ボタンをクリックし、以下右図のように緑色になることを確認してください。</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75" y="3735546"/>
            <a:ext cx="3831449" cy="248313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619" y="3735546"/>
            <a:ext cx="3933190" cy="2549076"/>
          </a:xfrm>
          <a:prstGeom prst="rect">
            <a:avLst/>
          </a:prstGeom>
        </p:spPr>
      </p:pic>
    </p:spTree>
    <p:extLst>
      <p:ext uri="{BB962C8B-B14F-4D97-AF65-F5344CB8AC3E}">
        <p14:creationId xmlns:p14="http://schemas.microsoft.com/office/powerpoint/2010/main" val="189178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a:xfrm>
            <a:off x="685800" y="2194560"/>
            <a:ext cx="10820400" cy="4469130"/>
          </a:xfrm>
        </p:spPr>
        <p:txBody>
          <a:bodyPr>
            <a:normAutofit fontScale="77500" lnSpcReduction="20000"/>
          </a:bodyPr>
          <a:lstStyle/>
          <a:p>
            <a:r>
              <a:rPr lang="ja-JP" altLang="en-US" dirty="0"/>
              <a:t>教材置き場</a:t>
            </a:r>
            <a:r>
              <a:rPr lang="ja-JP" altLang="en-US" dirty="0" smtClean="0"/>
              <a:t>から</a:t>
            </a:r>
            <a:r>
              <a:rPr lang="ja-JP" altLang="en-US" dirty="0"/>
              <a:t>「</a:t>
            </a:r>
            <a:r>
              <a:rPr lang="en-US" altLang="ja-JP" dirty="0" err="1"/>
              <a:t>SUPPORT_TOOL.zip</a:t>
            </a:r>
            <a:r>
              <a:rPr lang="ja-JP" altLang="en-US" dirty="0" smtClean="0"/>
              <a:t>」をダウンロードします。</a:t>
            </a:r>
            <a:endParaRPr lang="en-US" altLang="ja-JP" dirty="0" smtClean="0"/>
          </a:p>
          <a:p>
            <a:r>
              <a:rPr kumimoji="1" lang="ja-JP" altLang="en-US" dirty="0" smtClean="0"/>
              <a:t>フォルダ名に全角文字を使用しているフォルダの配下にはダウンロードしないでください。インストールが上手く行きません。同じフォルダに２回目以降もダウンロードすると、</a:t>
            </a:r>
            <a:r>
              <a:rPr lang="ja-JP" altLang="en-US" dirty="0"/>
              <a:t> 「</a:t>
            </a:r>
            <a:r>
              <a:rPr lang="en-US" altLang="ja-JP" dirty="0" smtClean="0"/>
              <a:t>SUPPORT_TOOL</a:t>
            </a:r>
            <a:r>
              <a:rPr lang="ja-JP" altLang="en-US" dirty="0" smtClean="0"/>
              <a:t>（１）</a:t>
            </a:r>
            <a:r>
              <a:rPr lang="en-US" altLang="ja-JP" dirty="0" smtClean="0"/>
              <a:t>.</a:t>
            </a:r>
            <a:r>
              <a:rPr lang="en-US" altLang="ja-JP" dirty="0"/>
              <a:t>zip</a:t>
            </a:r>
            <a:r>
              <a:rPr lang="ja-JP" altLang="en-US" dirty="0" smtClean="0"/>
              <a:t>」というように、名前に番号がつき、これが全角文字になります。これもうまくいかない原因となりますので、古い</a:t>
            </a:r>
            <a:r>
              <a:rPr lang="en-US" altLang="ja-JP" dirty="0" err="1" smtClean="0"/>
              <a:t>SUPPORT_TOOL.zip</a:t>
            </a:r>
            <a:r>
              <a:rPr lang="ja-JP" altLang="en-US" dirty="0" smtClean="0"/>
              <a:t>ファイルを削除してからダウンロードしてください。</a:t>
            </a:r>
            <a:endParaRPr kumimoji="1" lang="en-US" altLang="ja-JP" dirty="0" smtClean="0"/>
          </a:p>
          <a:p>
            <a:r>
              <a:rPr kumimoji="1" lang="ja-JP" altLang="en-US" dirty="0" smtClean="0"/>
              <a:t>「</a:t>
            </a:r>
            <a:r>
              <a:rPr kumimoji="1" lang="en-US" altLang="ja-JP" dirty="0" err="1" smtClean="0"/>
              <a:t>SUPPORT_TOOL</a:t>
            </a:r>
            <a:r>
              <a:rPr lang="en-US" altLang="ja-JP" dirty="0" err="1" smtClean="0"/>
              <a:t>.zip</a:t>
            </a:r>
            <a:r>
              <a:rPr kumimoji="1" lang="ja-JP" altLang="en-US" dirty="0" smtClean="0"/>
              <a:t>」（圧縮ファイル）を解凍します。ファイルを右クリックし「展開」を実行してください。</a:t>
            </a:r>
            <a:endParaRPr kumimoji="1" lang="en-US" altLang="ja-JP" dirty="0" smtClean="0"/>
          </a:p>
          <a:p>
            <a:r>
              <a:rPr lang="ja-JP" altLang="en-US" dirty="0" smtClean="0"/>
              <a:t>解凍（展開）すると 「</a:t>
            </a:r>
            <a:r>
              <a:rPr lang="en-US" altLang="ja-JP" dirty="0" smtClean="0"/>
              <a:t>SUPPORT_TOOL</a:t>
            </a:r>
            <a:r>
              <a:rPr lang="ja-JP" altLang="en-US" dirty="0" smtClean="0"/>
              <a:t>」フォルダができます。</a:t>
            </a:r>
            <a:endParaRPr lang="en-US" altLang="ja-JP" dirty="0" smtClean="0"/>
          </a:p>
          <a:p>
            <a:r>
              <a:rPr lang="ja-JP" altLang="en-US" dirty="0" smtClean="0"/>
              <a:t>その中に、マニュアルの</a:t>
            </a:r>
            <a:r>
              <a:rPr lang="en-US" altLang="ja-JP" dirty="0" smtClean="0"/>
              <a:t>PDF</a:t>
            </a:r>
            <a:r>
              <a:rPr lang="ja-JP" altLang="en-US" dirty="0" smtClean="0"/>
              <a:t>と共にもう１つの「</a:t>
            </a:r>
            <a:r>
              <a:rPr lang="en-US" altLang="ja-JP" dirty="0" err="1"/>
              <a:t>SUPPORT_TOOL.zip</a:t>
            </a:r>
            <a:r>
              <a:rPr lang="ja-JP" altLang="en-US" dirty="0"/>
              <a:t>」（圧縮ファイル</a:t>
            </a:r>
            <a:r>
              <a:rPr lang="ja-JP" altLang="en-US" dirty="0" smtClean="0"/>
              <a:t>）がありますので、それをさらに解凍（展開）します。</a:t>
            </a:r>
            <a:endParaRPr lang="en-US" altLang="ja-JP" dirty="0" smtClean="0"/>
          </a:p>
          <a:p>
            <a:r>
              <a:rPr lang="ja-JP" altLang="en-US" dirty="0" smtClean="0"/>
              <a:t>その「</a:t>
            </a:r>
            <a:r>
              <a:rPr lang="en-US" altLang="ja-JP" dirty="0" smtClean="0"/>
              <a:t> </a:t>
            </a:r>
            <a:r>
              <a:rPr lang="en-US" altLang="ja-JP" dirty="0"/>
              <a:t>SUPPORT_TOOL </a:t>
            </a:r>
            <a:r>
              <a:rPr lang="ja-JP" altLang="en-US" dirty="0" smtClean="0"/>
              <a:t>」フォルダの中の「</a:t>
            </a:r>
            <a:r>
              <a:rPr lang="en-US" altLang="ja-JP" dirty="0" err="1" smtClean="0"/>
              <a:t>install.bat</a:t>
            </a:r>
            <a:r>
              <a:rPr lang="ja-JP" altLang="en-US" dirty="0" smtClean="0"/>
              <a:t>」を実行（</a:t>
            </a:r>
            <a:r>
              <a:rPr lang="en-US" altLang="ja-JP" dirty="0" smtClean="0"/>
              <a:t>W</a:t>
            </a:r>
            <a:r>
              <a:rPr lang="ja-JP" altLang="en-US" dirty="0" smtClean="0"/>
              <a:t>クリック）します。</a:t>
            </a:r>
            <a:endParaRPr lang="en-US" altLang="ja-JP" dirty="0" smtClean="0"/>
          </a:p>
          <a:p>
            <a:r>
              <a:rPr kumimoji="1" lang="ja-JP" altLang="en-US" dirty="0" smtClean="0"/>
              <a:t>コマンドプロンプト画面（黒い画面）が表示され、文字表示が流れます。少し時間がかかりますので待ちます。</a:t>
            </a:r>
            <a:endParaRPr kumimoji="1" lang="en-US" altLang="ja-JP" dirty="0" smtClean="0"/>
          </a:p>
          <a:p>
            <a:r>
              <a:rPr lang="ja-JP" altLang="en-US" dirty="0"/>
              <a:t>展開しなくて</a:t>
            </a:r>
            <a:r>
              <a:rPr lang="ja-JP" altLang="en-US" dirty="0" smtClean="0"/>
              <a:t>もフォルダをクリック</a:t>
            </a:r>
            <a:r>
              <a:rPr lang="ja-JP" altLang="en-US" dirty="0"/>
              <a:t>すると中身が</a:t>
            </a:r>
            <a:r>
              <a:rPr lang="ja-JP" altLang="en-US" dirty="0" smtClean="0"/>
              <a:t>見え</a:t>
            </a:r>
            <a:r>
              <a:rPr lang="en-US" altLang="ja-JP" dirty="0" err="1" smtClean="0"/>
              <a:t>install.bat</a:t>
            </a:r>
            <a:r>
              <a:rPr lang="ja-JP" altLang="en-US" dirty="0" smtClean="0"/>
              <a:t>も実行できます</a:t>
            </a:r>
            <a:r>
              <a:rPr lang="ja-JP" altLang="en-US" dirty="0"/>
              <a:t>が</a:t>
            </a:r>
            <a:r>
              <a:rPr lang="ja-JP" altLang="en-US" dirty="0" smtClean="0"/>
              <a:t>、失敗します。必ず解凍（展開）しなければなりません。</a:t>
            </a:r>
            <a:endParaRPr kumimoji="1" lang="en-US" altLang="ja-JP" dirty="0" smtClean="0"/>
          </a:p>
          <a:p>
            <a:r>
              <a:rPr kumimoji="1" lang="ja-JP" altLang="en-US" dirty="0" smtClean="0"/>
              <a:t>しばらくすると、文字表示の流れが止まり「キーを押してください」と表示されますので、エンターキーなどを押すと画面が消えます。</a:t>
            </a:r>
            <a:endParaRPr kumimoji="1" lang="en-US" altLang="ja-JP" dirty="0" smtClean="0"/>
          </a:p>
          <a:p>
            <a:r>
              <a:rPr kumimoji="1" lang="ja-JP" altLang="en-US" dirty="0" smtClean="0"/>
              <a:t>そのあと、</a:t>
            </a:r>
            <a:r>
              <a:rPr kumimoji="1" lang="en-US" altLang="ja-JP" dirty="0" smtClean="0"/>
              <a:t>P7</a:t>
            </a:r>
            <a:r>
              <a:rPr kumimoji="1" lang="ja-JP" altLang="en-US" dirty="0" smtClean="0"/>
              <a:t>の</a:t>
            </a:r>
            <a:r>
              <a:rPr kumimoji="1" lang="en-US" altLang="ja-JP" dirty="0" smtClean="0"/>
              <a:t>XAMPP</a:t>
            </a:r>
            <a:r>
              <a:rPr kumimoji="1" lang="ja-JP" altLang="en-US" dirty="0" smtClean="0"/>
              <a:t>のコントロールパネルで、</a:t>
            </a:r>
            <a:r>
              <a:rPr kumimoji="1" lang="en-US" altLang="ja-JP" dirty="0" smtClean="0"/>
              <a:t>Apache</a:t>
            </a:r>
            <a:r>
              <a:rPr kumimoji="1" lang="ja-JP" altLang="en-US" dirty="0" smtClean="0"/>
              <a:t>の</a:t>
            </a:r>
            <a:r>
              <a:rPr kumimoji="1" lang="en-US" altLang="ja-JP" dirty="0" smtClean="0"/>
              <a:t>Stop</a:t>
            </a:r>
            <a:r>
              <a:rPr kumimoji="1" lang="ja-JP" altLang="en-US" dirty="0" smtClean="0"/>
              <a:t>、続けて</a:t>
            </a:r>
            <a:r>
              <a:rPr kumimoji="1" lang="en-US" altLang="ja-JP" dirty="0" smtClean="0"/>
              <a:t>Start</a:t>
            </a:r>
            <a:r>
              <a:rPr kumimoji="1" lang="ja-JP" altLang="en-US" dirty="0" smtClean="0"/>
              <a:t>ボタンを押して、サーバーを再起動させてください。（</a:t>
            </a:r>
            <a:r>
              <a:rPr kumimoji="1" lang="en-US" altLang="ja-JP" dirty="0" smtClean="0"/>
              <a:t>PC</a:t>
            </a:r>
            <a:r>
              <a:rPr kumimoji="1" lang="ja-JP" altLang="en-US" dirty="0" smtClean="0"/>
              <a:t>の再起動ではありません。）</a:t>
            </a:r>
            <a:endParaRPr kumimoji="1" lang="en-US" altLang="ja-JP" dirty="0" smtClean="0"/>
          </a:p>
          <a:p>
            <a:endParaRPr lang="en-US" altLang="ja-JP" dirty="0"/>
          </a:p>
        </p:txBody>
      </p:sp>
    </p:spTree>
    <p:extLst>
      <p:ext uri="{BB962C8B-B14F-4D97-AF65-F5344CB8AC3E}">
        <p14:creationId xmlns:p14="http://schemas.microsoft.com/office/powerpoint/2010/main" val="178691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以上でセットアップが完了です</a:t>
            </a:r>
            <a:r>
              <a:rPr lang="ja-JP" altLang="en-US" dirty="0"/>
              <a:t>。 </a:t>
            </a:r>
          </a:p>
          <a:p>
            <a:r>
              <a:rPr lang="ja-JP" altLang="en-US" dirty="0" smtClean="0"/>
              <a:t>ブラウザを開き、</a:t>
            </a:r>
            <a:r>
              <a:rPr lang="en-US" altLang="ja-JP" dirty="0" smtClean="0"/>
              <a:t>URL</a:t>
            </a:r>
            <a:r>
              <a:rPr lang="ja-JP" altLang="en-US" dirty="0" smtClean="0"/>
              <a:t>「</a:t>
            </a:r>
            <a:r>
              <a:rPr lang="en-US" altLang="ja-JP" dirty="0"/>
              <a:t>http://</a:t>
            </a:r>
            <a:r>
              <a:rPr lang="en-US" altLang="ja-JP" dirty="0" err="1"/>
              <a:t>localhost</a:t>
            </a:r>
            <a:r>
              <a:rPr lang="en-US" altLang="ja-JP" dirty="0"/>
              <a:t>/</a:t>
            </a:r>
            <a:r>
              <a:rPr lang="en-US" altLang="ja-JP" dirty="0" err="1"/>
              <a:t>import_tool</a:t>
            </a:r>
            <a:r>
              <a:rPr lang="en-US" altLang="ja-JP" dirty="0"/>
              <a:t>/</a:t>
            </a:r>
            <a:r>
              <a:rPr lang="en-US" altLang="ja-JP" dirty="0" err="1"/>
              <a:t>admin.php</a:t>
            </a:r>
            <a:r>
              <a:rPr lang="ja-JP" altLang="en-US" dirty="0"/>
              <a:t>」にアクセスする</a:t>
            </a:r>
            <a:r>
              <a:rPr lang="ja-JP" altLang="en-US" dirty="0" smtClean="0"/>
              <a:t>と</a:t>
            </a:r>
            <a:endParaRPr lang="en-US" altLang="ja-JP" dirty="0"/>
          </a:p>
          <a:p>
            <a:pPr marL="0" indent="0">
              <a:buNone/>
            </a:pPr>
            <a:r>
              <a:rPr lang="ja-JP" altLang="en-US" dirty="0" smtClean="0"/>
              <a:t>出品ファイル作成ツールの　ログイン画面が開きます。</a:t>
            </a:r>
            <a:endParaRPr lang="en-US" altLang="ja-JP" dirty="0" smtClean="0"/>
          </a:p>
          <a:p>
            <a:r>
              <a:rPr lang="en-US" altLang="ja-JP" dirty="0" err="1" smtClean="0"/>
              <a:t>UserName</a:t>
            </a:r>
            <a:r>
              <a:rPr lang="ja-JP" altLang="en-US" dirty="0" smtClean="0"/>
              <a:t> は「</a:t>
            </a:r>
            <a:r>
              <a:rPr lang="en-US" altLang="ja-JP" dirty="0" smtClean="0"/>
              <a:t>bonito</a:t>
            </a:r>
            <a:r>
              <a:rPr lang="ja-JP" altLang="en-US" dirty="0" smtClean="0"/>
              <a:t>」、パスワード </a:t>
            </a:r>
            <a:r>
              <a:rPr lang="ja-JP" altLang="en-US" dirty="0"/>
              <a:t>「</a:t>
            </a:r>
            <a:r>
              <a:rPr lang="en-US" altLang="ja-JP" dirty="0"/>
              <a:t>import12345</a:t>
            </a:r>
            <a:r>
              <a:rPr lang="ja-JP" altLang="en-US" dirty="0" smtClean="0"/>
              <a:t>」です</a:t>
            </a:r>
            <a:r>
              <a:rPr lang="ja-JP" altLang="en-US" dirty="0"/>
              <a:t>。 </a:t>
            </a:r>
            <a:endParaRPr lang="en-US" altLang="ja-JP" dirty="0"/>
          </a:p>
        </p:txBody>
      </p:sp>
    </p:spTree>
    <p:extLst>
      <p:ext uri="{BB962C8B-B14F-4D97-AF65-F5344CB8AC3E}">
        <p14:creationId xmlns:p14="http://schemas.microsoft.com/office/powerpoint/2010/main" val="372392403"/>
      </p:ext>
    </p:extLst>
  </p:cSld>
  <p:clrMapOvr>
    <a:masterClrMapping/>
  </p:clrMapOvr>
</p:sld>
</file>

<file path=ppt/theme/theme1.xml><?xml version="1.0" encoding="utf-8"?>
<a:theme xmlns:a="http://schemas.openxmlformats.org/drawingml/2006/main" name="飛行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10490</TotalTime>
  <Words>961</Words>
  <Application>Microsoft Macintosh PowerPoint</Application>
  <PresentationFormat>ワイド画面</PresentationFormat>
  <Paragraphs>56</Paragraphs>
  <Slides>12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Arial</vt:lpstr>
      <vt:lpstr>Century Gothic</vt:lpstr>
      <vt:lpstr>HGSSoeiKakugothicUB</vt:lpstr>
      <vt:lpstr>ＭＳ Ｐゴシック</vt:lpstr>
      <vt:lpstr>Yu Gothic</vt:lpstr>
      <vt:lpstr>飛行機雲</vt:lpstr>
      <vt:lpstr>出品ファイル作成 ツール セットアップ(WINDOWS用)</vt:lpstr>
      <vt:lpstr>ツール・セットアップ概要</vt:lpstr>
      <vt:lpstr>目次</vt:lpstr>
      <vt:lpstr>サーバーのセットアップ</vt:lpstr>
      <vt:lpstr>サーバーのセットアップ</vt:lpstr>
      <vt:lpstr>サーバーを起動する</vt:lpstr>
      <vt:lpstr>サーバーを起動する</vt:lpstr>
      <vt:lpstr>WEBシステムのセットアップ</vt:lpstr>
      <vt:lpstr>WEBシステムのセットアップ</vt:lpstr>
      <vt:lpstr>WEBシステムのセットアップ</vt:lpstr>
      <vt:lpstr>運用時の注意点</vt:lpstr>
      <vt:lpstr>運用時の注意点</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セットアップ</dc:title>
  <dc:creator>高橋勇紀</dc:creator>
  <cp:lastModifiedBy>高橋勇紀</cp:lastModifiedBy>
  <cp:revision>43</cp:revision>
  <cp:lastPrinted>2016-11-26T02:55:14Z</cp:lastPrinted>
  <dcterms:created xsi:type="dcterms:W3CDTF">2016-10-19T11:26:09Z</dcterms:created>
  <dcterms:modified xsi:type="dcterms:W3CDTF">2017-08-05T14:08:59Z</dcterms:modified>
</cp:coreProperties>
</file>