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3" r:id="rId1"/>
  </p:sldMasterIdLst>
  <p:sldIdLst>
    <p:sldId id="256" r:id="rId2"/>
    <p:sldId id="257" r:id="rId3"/>
    <p:sldId id="258" r:id="rId4"/>
    <p:sldId id="261" r:id="rId5"/>
    <p:sldId id="262" r:id="rId6"/>
    <p:sldId id="259" r:id="rId7"/>
    <p:sldId id="260"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79"/>
  </p:normalViewPr>
  <p:slideViewPr>
    <p:cSldViewPr snapToGrid="0" snapToObjects="1">
      <p:cViewPr varScale="1">
        <p:scale>
          <a:sx n="112" d="100"/>
          <a:sy n="112" d="100"/>
        </p:scale>
        <p:origin x="57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smtClean="0"/>
              <a:pPr/>
              <a:t>11/30/16</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191244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プレースホルダーまでドラッグするかアイコンをクリックして図を追加</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B61BEF0D-F0BB-DE4B-95CE-6DB70DBA9567}" type="datetimeFigureOut">
              <a:rPr lang="en-US" smtClean="0"/>
              <a:pPr/>
              <a:t>11/30/16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78554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smtClean="0"/>
              <a:pPr/>
              <a:t>11/30/16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132001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ja-JP" altLang="en-US" smtClean="0"/>
              <a:t>マスター タイトルの書式設定</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smtClean="0"/>
              <a:t>マスター テキストの書式設定</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smtClean="0"/>
              <a:pPr/>
              <a:t>11/30/16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49888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smtClean="0"/>
              <a:pPr/>
              <a:t>11/30/16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846723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ja-JP" altLang="en-US" smtClean="0"/>
              <a:t>マスター タイトルの書式設定</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ja-JP" altLang="en-US" smtClean="0"/>
              <a:t>マスター テキストの書式設定</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smtClean="0"/>
              <a:pPr/>
              <a:t>11/30/16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764314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ja-JP" altLang="en-US" smtClean="0"/>
              <a:t>マスター タイトルの書式設定</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ja-JP" altLang="en-US" smtClean="0"/>
              <a:t>マスター テキストの書式設定</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smtClean="0"/>
              <a:pPr/>
              <a:t>11/30/16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694823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11/30/16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8" name="Title 1"/>
          <p:cNvSpPr>
            <a:spLocks noGrp="1"/>
          </p:cNvSpPr>
          <p:nvPr>
            <p:ph type="title"/>
          </p:nvPr>
        </p:nvSpPr>
        <p:spPr>
          <a:xfrm>
            <a:off x="685801" y="609600"/>
            <a:ext cx="10131425" cy="1456267"/>
          </a:xfrm>
        </p:spPr>
        <p:txBody>
          <a:bodyPr/>
          <a:lstStyle/>
          <a:p>
            <a:r>
              <a:rPr lang="ja-JP" altLang="en-US" smtClean="0"/>
              <a:t>マスター タイトルの書式設定</a:t>
            </a:r>
            <a:endParaRPr lang="en-US" dirty="0"/>
          </a:p>
        </p:txBody>
      </p:sp>
    </p:spTree>
    <p:extLst>
      <p:ext uri="{BB962C8B-B14F-4D97-AF65-F5344CB8AC3E}">
        <p14:creationId xmlns:p14="http://schemas.microsoft.com/office/powerpoint/2010/main" val="13366825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11/30/16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971529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nchor="ct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11/30/16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465694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smtClean="0"/>
              <a:pPr/>
              <a:t>11/30/16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390442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11/30/16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504700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11/30/16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95809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11/30/16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353898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smtClean="0"/>
              <a:pPr/>
              <a:t>11/30/16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500464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B61BEF0D-F0BB-DE4B-95CE-6DB70DBA9567}" type="datetimeFigureOut">
              <a:rPr lang="en-US" smtClean="0"/>
              <a:pPr/>
              <a:t>11/30/16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24671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ja-JP" altLang="en-US" smtClean="0"/>
              <a:t>マスター タイトルの書式設定</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プレースホルダーまでドラッグするかアイコンをクリックして図を追加</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B61BEF0D-F0BB-DE4B-95CE-6DB70DBA9567}" type="datetimeFigureOut">
              <a:rPr lang="en-US" smtClean="0"/>
              <a:pPr/>
              <a:t>11/30/16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7225307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11/30/16</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42772509"/>
      </p:ext>
    </p:extLst>
  </p:cSld>
  <p:clrMap bg1="dk1" tx1="lt1" bg2="dk2" tx2="lt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 id="2147483738" r:id="rId15"/>
    <p:sldLayoutId id="2147483739" r:id="rId16"/>
    <p:sldLayoutId id="2147483740" r:id="rId17"/>
  </p:sldLayoutIdLst>
  <p:txStyles>
    <p:titleStyle>
      <a:lvl1pPr algn="l" defTabSz="457200" rtl="0" eaLnBrk="1" latinLnBrk="0" hangingPunct="1">
        <a:spcBef>
          <a:spcPct val="0"/>
        </a:spcBef>
        <a:buNone/>
        <a:defRPr kumimoji="1" sz="3600" kern="1200" cap="all">
          <a:ln w="3175" cmpd="sng">
            <a:noFill/>
          </a:ln>
          <a:solidFill>
            <a:schemeClr val="tx1"/>
          </a:solidFill>
          <a:effectLst/>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kumimoji="1"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kumimoji="1"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kumimoji="1"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kumimoji="1"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kumimoji="1"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kumimoji="1"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kumimoji="1"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kumimoji="1"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kumimoji="1"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dirty="0" smtClean="0"/>
              <a:t>出品ファイル作成ツール</a:t>
            </a:r>
            <a:r>
              <a:rPr kumimoji="1" lang="en-US" altLang="ja-JP" dirty="0" smtClean="0"/>
              <a:t/>
            </a:r>
            <a:br>
              <a:rPr kumimoji="1" lang="en-US" altLang="ja-JP" dirty="0" smtClean="0"/>
            </a:br>
            <a:r>
              <a:rPr kumimoji="1" lang="ja-JP" altLang="en-US" dirty="0" smtClean="0"/>
              <a:t>データベースの</a:t>
            </a:r>
            <a:r>
              <a:rPr kumimoji="1" lang="en-US" altLang="ja-JP" dirty="0" smtClean="0"/>
              <a:t/>
            </a:r>
            <a:br>
              <a:rPr kumimoji="1" lang="en-US" altLang="ja-JP" dirty="0" smtClean="0"/>
            </a:br>
            <a:r>
              <a:rPr kumimoji="1" lang="ja-JP" altLang="en-US" dirty="0" smtClean="0"/>
              <a:t>リソース設定方法</a:t>
            </a:r>
            <a:endParaRPr kumimoji="1" lang="ja-JP" altLang="en-US" dirty="0"/>
          </a:p>
        </p:txBody>
      </p:sp>
      <p:sp>
        <p:nvSpPr>
          <p:cNvPr id="3" name="サブタイトル 2"/>
          <p:cNvSpPr>
            <a:spLocks noGrp="1"/>
          </p:cNvSpPr>
          <p:nvPr>
            <p:ph type="subTitle" idx="1"/>
          </p:nvPr>
        </p:nvSpPr>
        <p:spPr/>
        <p:txBody>
          <a:bodyPr/>
          <a:lstStyle/>
          <a:p>
            <a:r>
              <a:rPr kumimoji="1" lang="en-US" altLang="ja-JP" dirty="0" smtClean="0"/>
              <a:t>Ver1.00</a:t>
            </a:r>
            <a:endParaRPr kumimoji="1" lang="ja-JP" altLang="en-US" dirty="0"/>
          </a:p>
        </p:txBody>
      </p:sp>
    </p:spTree>
    <p:extLst>
      <p:ext uri="{BB962C8B-B14F-4D97-AF65-F5344CB8AC3E}">
        <p14:creationId xmlns:p14="http://schemas.microsoft.com/office/powerpoint/2010/main" val="2034280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cap="none" dirty="0" smtClean="0">
                <a:latin typeface="+mj-ea"/>
                <a:cs typeface="MS UI Gothic" charset="-128"/>
              </a:rPr>
              <a:t>【Mac】1.</a:t>
            </a:r>
            <a:r>
              <a:rPr lang="ja-JP" altLang="en-US" cap="none" dirty="0" smtClean="0">
                <a:latin typeface="+mj-ea"/>
                <a:cs typeface="MS UI Gothic" charset="-128"/>
              </a:rPr>
              <a:t>パソコンの実装メモリを確認します。</a:t>
            </a:r>
            <a:r>
              <a:rPr lang="en-US" altLang="ja-JP" cap="none" dirty="0" smtClean="0">
                <a:latin typeface="+mj-ea"/>
                <a:cs typeface="MS UI Gothic" charset="-128"/>
              </a:rPr>
              <a:t/>
            </a:r>
            <a:br>
              <a:rPr lang="en-US" altLang="ja-JP" cap="none" dirty="0" smtClean="0">
                <a:latin typeface="+mj-ea"/>
                <a:cs typeface="MS UI Gothic" charset="-128"/>
              </a:rPr>
            </a:br>
            <a:r>
              <a:rPr lang="ja-JP" altLang="en-US" cap="none" dirty="0" smtClean="0">
                <a:latin typeface="+mj-ea"/>
                <a:cs typeface="MS UI Gothic" charset="-128"/>
              </a:rPr>
              <a:t>りんごマーク</a:t>
            </a:r>
            <a:r>
              <a:rPr lang="en-US" altLang="ja-JP" cap="none" dirty="0" smtClean="0">
                <a:latin typeface="+mj-ea"/>
                <a:cs typeface="MS UI Gothic" charset="-128"/>
              </a:rPr>
              <a:t> - </a:t>
            </a:r>
            <a:r>
              <a:rPr lang="ja-JP" altLang="en-US" cap="none" dirty="0" smtClean="0">
                <a:latin typeface="+mj-ea"/>
                <a:cs typeface="MS UI Gothic" charset="-128"/>
              </a:rPr>
              <a:t>「この</a:t>
            </a:r>
            <a:r>
              <a:rPr lang="en-US" altLang="ja-JP" cap="none" dirty="0" smtClean="0">
                <a:latin typeface="+mj-ea"/>
                <a:cs typeface="MS UI Gothic" charset="-128"/>
              </a:rPr>
              <a:t>Mac</a:t>
            </a:r>
            <a:r>
              <a:rPr lang="ja-JP" altLang="en-US" cap="none" dirty="0" smtClean="0">
                <a:latin typeface="+mj-ea"/>
                <a:cs typeface="MS UI Gothic" charset="-128"/>
              </a:rPr>
              <a:t>について」をクリックします。</a:t>
            </a:r>
            <a:endParaRPr kumimoji="1" lang="ja-JP" altLang="en-US" cap="none" dirty="0">
              <a:latin typeface="+mj-ea"/>
              <a:cs typeface="MS UI Gothic" charset="-128"/>
            </a:endParaRPr>
          </a:p>
        </p:txBody>
      </p:sp>
      <p:pic>
        <p:nvPicPr>
          <p:cNvPr id="4" name="コンテンツ プレースホルダー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27698" y="2690178"/>
            <a:ext cx="6681968" cy="3649662"/>
          </a:xfrm>
        </p:spPr>
      </p:pic>
    </p:spTree>
    <p:extLst>
      <p:ext uri="{BB962C8B-B14F-4D97-AF65-F5344CB8AC3E}">
        <p14:creationId xmlns:p14="http://schemas.microsoft.com/office/powerpoint/2010/main" val="6309165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cap="none" dirty="0" smtClean="0">
                <a:latin typeface="+mj-ea"/>
                <a:cs typeface="MS UI Gothic" charset="-128"/>
              </a:rPr>
              <a:t>【Mac】2.</a:t>
            </a:r>
            <a:r>
              <a:rPr lang="ja-JP" altLang="en-US" cap="none" dirty="0" smtClean="0">
                <a:latin typeface="+mj-ea"/>
                <a:cs typeface="MS UI Gothic" charset="-128"/>
              </a:rPr>
              <a:t>実装メモリがどのくらいかを確認します。下図の例では</a:t>
            </a:r>
            <a:r>
              <a:rPr lang="en-US" altLang="ja-JP" cap="none" dirty="0" smtClean="0">
                <a:latin typeface="+mj-ea"/>
                <a:cs typeface="MS UI Gothic" charset="-128"/>
              </a:rPr>
              <a:t>16GB</a:t>
            </a:r>
            <a:r>
              <a:rPr lang="ja-JP" altLang="en-US" cap="none" dirty="0" smtClean="0">
                <a:latin typeface="+mj-ea"/>
                <a:cs typeface="MS UI Gothic" charset="-128"/>
              </a:rPr>
              <a:t>です。</a:t>
            </a:r>
            <a:endParaRPr kumimoji="1" lang="ja-JP" altLang="en-US" cap="none" dirty="0">
              <a:latin typeface="+mj-ea"/>
              <a:cs typeface="MS UI Gothic" charset="-128"/>
            </a:endParaRPr>
          </a:p>
        </p:txBody>
      </p:sp>
      <p:pic>
        <p:nvPicPr>
          <p:cNvPr id="5" name="コンテンツ プレースホルダー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77012" y="2141538"/>
            <a:ext cx="6149000" cy="3649662"/>
          </a:xfrm>
        </p:spPr>
      </p:pic>
    </p:spTree>
    <p:extLst>
      <p:ext uri="{BB962C8B-B14F-4D97-AF65-F5344CB8AC3E}">
        <p14:creationId xmlns:p14="http://schemas.microsoft.com/office/powerpoint/2010/main" val="16868670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cap="none" dirty="0" smtClean="0">
                <a:latin typeface="+mj-ea"/>
                <a:cs typeface="MS UI Gothic" charset="-128"/>
              </a:rPr>
              <a:t>【Mac】3./</a:t>
            </a:r>
            <a:r>
              <a:rPr lang="ja-JP" altLang="en-US" cap="none" dirty="0" smtClean="0">
                <a:latin typeface="+mj-ea"/>
                <a:cs typeface="MS UI Gothic" charset="-128"/>
              </a:rPr>
              <a:t>アプリケーション</a:t>
            </a:r>
            <a:r>
              <a:rPr lang="en-US" altLang="ja-JP" cap="none" dirty="0" smtClean="0">
                <a:latin typeface="+mj-ea"/>
                <a:cs typeface="MS UI Gothic" charset="-128"/>
              </a:rPr>
              <a:t>/XAMPP/</a:t>
            </a:r>
            <a:r>
              <a:rPr lang="en-US" altLang="ja-JP" cap="none" dirty="0" err="1" smtClean="0">
                <a:latin typeface="+mj-ea"/>
                <a:cs typeface="MS UI Gothic" charset="-128"/>
              </a:rPr>
              <a:t>xamppfiles</a:t>
            </a:r>
            <a:r>
              <a:rPr lang="en-US" altLang="ja-JP" cap="none" dirty="0" smtClean="0">
                <a:latin typeface="+mj-ea"/>
                <a:cs typeface="MS UI Gothic" charset="-128"/>
              </a:rPr>
              <a:t>/</a:t>
            </a:r>
            <a:r>
              <a:rPr lang="en-US" altLang="ja-JP" cap="none" dirty="0" err="1" smtClean="0">
                <a:latin typeface="+mj-ea"/>
                <a:cs typeface="MS UI Gothic" charset="-128"/>
              </a:rPr>
              <a:t>etc</a:t>
            </a:r>
            <a:r>
              <a:rPr lang="ja-JP" altLang="en-US" cap="none" dirty="0" smtClean="0">
                <a:latin typeface="+mj-ea"/>
                <a:cs typeface="MS UI Gothic" charset="-128"/>
              </a:rPr>
              <a:t>フォルダにある「</a:t>
            </a:r>
            <a:r>
              <a:rPr lang="en-US" altLang="ja-JP" cap="none" dirty="0" err="1" smtClean="0">
                <a:latin typeface="+mj-ea"/>
                <a:cs typeface="MS UI Gothic" charset="-128"/>
              </a:rPr>
              <a:t>my.cnf</a:t>
            </a:r>
            <a:r>
              <a:rPr lang="ja-JP" altLang="en-US" cap="none" dirty="0" smtClean="0">
                <a:latin typeface="+mj-ea"/>
                <a:cs typeface="MS UI Gothic" charset="-128"/>
              </a:rPr>
              <a:t>」</a:t>
            </a:r>
            <a:r>
              <a:rPr lang="en-US" altLang="ja-JP" cap="none" dirty="0" smtClean="0">
                <a:latin typeface="+mj-ea"/>
                <a:cs typeface="MS UI Gothic" charset="-128"/>
              </a:rPr>
              <a:t> </a:t>
            </a:r>
            <a:r>
              <a:rPr lang="ja-JP" altLang="en-US" cap="none" dirty="0" smtClean="0">
                <a:latin typeface="+mj-ea"/>
                <a:cs typeface="MS UI Gothic" charset="-128"/>
              </a:rPr>
              <a:t>ファイルをテキストエディットで開きます。</a:t>
            </a:r>
            <a:endParaRPr kumimoji="1" lang="ja-JP" altLang="en-US" cap="none" dirty="0">
              <a:latin typeface="+mj-ea"/>
              <a:cs typeface="MS UI Gothic" charset="-128"/>
            </a:endParaRPr>
          </a:p>
        </p:txBody>
      </p:sp>
      <p:pic>
        <p:nvPicPr>
          <p:cNvPr id="5" name="コンテンツ プレースホルダー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31018" y="2514600"/>
            <a:ext cx="6903733" cy="4259580"/>
          </a:xfrm>
        </p:spPr>
      </p:pic>
    </p:spTree>
    <p:extLst>
      <p:ext uri="{BB962C8B-B14F-4D97-AF65-F5344CB8AC3E}">
        <p14:creationId xmlns:p14="http://schemas.microsoft.com/office/powerpoint/2010/main" val="957041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85799" y="849630"/>
            <a:ext cx="10131425" cy="1456267"/>
          </a:xfrm>
        </p:spPr>
        <p:txBody>
          <a:bodyPr>
            <a:normAutofit fontScale="90000"/>
          </a:bodyPr>
          <a:lstStyle/>
          <a:p>
            <a:r>
              <a:rPr lang="en-US" altLang="ja-JP" sz="2700" cap="none" dirty="0" smtClean="0">
                <a:latin typeface="+mj-ea"/>
                <a:cs typeface="MS UI Gothic" charset="-128"/>
              </a:rPr>
              <a:t>【Mac】4.</a:t>
            </a:r>
            <a:r>
              <a:rPr lang="ja-JP" altLang="en-US" sz="2700" cap="none" dirty="0" smtClean="0">
                <a:latin typeface="+mj-ea"/>
                <a:cs typeface="MS UI Gothic" charset="-128"/>
              </a:rPr>
              <a:t>以下①の数値を実装メモリの</a:t>
            </a:r>
            <a:r>
              <a:rPr lang="en-US" altLang="ja-JP" sz="2700" cap="none" dirty="0" smtClean="0">
                <a:latin typeface="+mj-ea"/>
                <a:cs typeface="MS UI Gothic" charset="-128"/>
              </a:rPr>
              <a:t>50%</a:t>
            </a:r>
            <a:r>
              <a:rPr lang="ja-JP" altLang="en-US" sz="2700" cap="none" dirty="0" smtClean="0">
                <a:latin typeface="+mj-ea"/>
                <a:cs typeface="MS UI Gothic" charset="-128"/>
              </a:rPr>
              <a:t>で入力します。②の数値は①と同じ値を入力してください。③の数値を</a:t>
            </a:r>
            <a:r>
              <a:rPr lang="en-US" altLang="ja-JP" sz="2700" cap="none" dirty="0" smtClean="0">
                <a:latin typeface="+mj-ea"/>
                <a:cs typeface="MS UI Gothic" charset="-128"/>
              </a:rPr>
              <a:t>16M</a:t>
            </a:r>
            <a:r>
              <a:rPr lang="ja-JP" altLang="en-US" sz="2700" cap="none" dirty="0" smtClean="0">
                <a:latin typeface="+mj-ea"/>
                <a:cs typeface="MS UI Gothic" charset="-128"/>
              </a:rPr>
              <a:t>にしてください。</a:t>
            </a:r>
            <a:r>
              <a:rPr lang="en-US" altLang="ja-JP" sz="2700" cap="none" dirty="0" smtClean="0">
                <a:latin typeface="+mj-ea"/>
                <a:cs typeface="MS UI Gothic" charset="-128"/>
              </a:rPr>
              <a:t/>
            </a:r>
            <a:br>
              <a:rPr lang="en-US" altLang="ja-JP" sz="2700" cap="none" dirty="0" smtClean="0">
                <a:latin typeface="+mj-ea"/>
                <a:cs typeface="MS UI Gothic" charset="-128"/>
              </a:rPr>
            </a:br>
            <a:r>
              <a:rPr lang="ja-JP" altLang="en-US" sz="2700" cap="none" dirty="0" smtClean="0">
                <a:latin typeface="+mj-ea"/>
                <a:cs typeface="MS UI Gothic" charset="-128"/>
              </a:rPr>
              <a:t>テキストエディットを保存します。（ファイルメニュー上書き保存）</a:t>
            </a:r>
            <a:r>
              <a:rPr lang="en-US" altLang="ja-JP" sz="2700" cap="none" dirty="0" smtClean="0">
                <a:latin typeface="+mj-ea"/>
                <a:cs typeface="MS UI Gothic" charset="-128"/>
              </a:rPr>
              <a:t/>
            </a:r>
            <a:br>
              <a:rPr lang="en-US" altLang="ja-JP" sz="2700" cap="none" dirty="0" smtClean="0">
                <a:latin typeface="+mj-ea"/>
                <a:cs typeface="MS UI Gothic" charset="-128"/>
              </a:rPr>
            </a:br>
            <a:r>
              <a:rPr lang="en-US" altLang="ja-JP" cap="none" dirty="0" smtClean="0">
                <a:latin typeface="+mj-ea"/>
                <a:cs typeface="MS UI Gothic" charset="-128"/>
              </a:rPr>
              <a:t/>
            </a:r>
            <a:br>
              <a:rPr lang="en-US" altLang="ja-JP" cap="none" dirty="0" smtClean="0">
                <a:latin typeface="+mj-ea"/>
                <a:cs typeface="MS UI Gothic" charset="-128"/>
              </a:rPr>
            </a:br>
            <a:r>
              <a:rPr lang="ja-JP" altLang="en-US" sz="1800" cap="none" dirty="0" smtClean="0">
                <a:latin typeface="+mj-ea"/>
                <a:cs typeface="MS UI Gothic" charset="-128"/>
              </a:rPr>
              <a:t>①</a:t>
            </a:r>
            <a:r>
              <a:rPr lang="en-US" altLang="ja-JP" sz="1800" cap="none" dirty="0">
                <a:latin typeface="+mj-ea"/>
                <a:cs typeface="MS UI Gothic" charset="-128"/>
              </a:rPr>
              <a:t> </a:t>
            </a:r>
            <a:r>
              <a:rPr lang="en-US" altLang="ja-JP" sz="1800" cap="none" dirty="0" err="1" smtClean="0">
                <a:latin typeface="+mj-ea"/>
                <a:cs typeface="MS UI Gothic" charset="-128"/>
              </a:rPr>
              <a:t>innodb_buffer_pool_size</a:t>
            </a:r>
            <a:r>
              <a:rPr lang="en-US" altLang="ja-JP" sz="1800" cap="none" dirty="0" smtClean="0">
                <a:latin typeface="+mj-ea"/>
                <a:cs typeface="MS UI Gothic" charset="-128"/>
              </a:rPr>
              <a:t> = </a:t>
            </a:r>
            <a:r>
              <a:rPr lang="ja-JP" altLang="en-US" sz="1800" cap="none" dirty="0" smtClean="0">
                <a:latin typeface="+mj-ea"/>
                <a:cs typeface="MS UI Gothic" charset="-128"/>
              </a:rPr>
              <a:t>実装メモリの</a:t>
            </a:r>
            <a:r>
              <a:rPr lang="en-US" altLang="ja-JP" sz="1800" cap="none" dirty="0" smtClean="0">
                <a:latin typeface="+mj-ea"/>
                <a:cs typeface="MS UI Gothic" charset="-128"/>
              </a:rPr>
              <a:t>50%</a:t>
            </a:r>
            <a:br>
              <a:rPr lang="en-US" altLang="ja-JP" sz="1800" cap="none" dirty="0" smtClean="0">
                <a:latin typeface="+mj-ea"/>
                <a:cs typeface="MS UI Gothic" charset="-128"/>
              </a:rPr>
            </a:br>
            <a:r>
              <a:rPr lang="ja-JP" altLang="en-US" sz="1800" cap="none" dirty="0" smtClean="0">
                <a:latin typeface="+mj-ea"/>
                <a:cs typeface="MS UI Gothic" charset="-128"/>
              </a:rPr>
              <a:t>②</a:t>
            </a:r>
            <a:r>
              <a:rPr lang="en-US" altLang="ja-JP" sz="1800" cap="none" dirty="0">
                <a:latin typeface="+mj-ea"/>
                <a:cs typeface="MS UI Gothic" charset="-128"/>
              </a:rPr>
              <a:t> </a:t>
            </a:r>
            <a:r>
              <a:rPr lang="en-US" altLang="ja-JP" sz="1800" cap="none" dirty="0" err="1" smtClean="0">
                <a:latin typeface="+mj-ea"/>
                <a:cs typeface="MS UI Gothic" charset="-128"/>
              </a:rPr>
              <a:t>innodb_log_file_size</a:t>
            </a:r>
            <a:r>
              <a:rPr lang="en-US" altLang="ja-JP" sz="1800" cap="none" dirty="0" smtClean="0">
                <a:latin typeface="+mj-ea"/>
                <a:cs typeface="MS UI Gothic" charset="-128"/>
              </a:rPr>
              <a:t> = </a:t>
            </a:r>
            <a:r>
              <a:rPr lang="ja-JP" altLang="en-US" sz="1800" cap="none" dirty="0" smtClean="0">
                <a:latin typeface="+mj-ea"/>
                <a:cs typeface="MS UI Gothic" charset="-128"/>
              </a:rPr>
              <a:t>①と同じ</a:t>
            </a:r>
            <a:r>
              <a:rPr lang="en-US" altLang="ja-JP" sz="1800" cap="none" dirty="0" smtClean="0">
                <a:latin typeface="+mj-ea"/>
                <a:cs typeface="MS UI Gothic" charset="-128"/>
              </a:rPr>
              <a:t/>
            </a:r>
            <a:br>
              <a:rPr lang="en-US" altLang="ja-JP" sz="1800" cap="none" dirty="0" smtClean="0">
                <a:latin typeface="+mj-ea"/>
                <a:cs typeface="MS UI Gothic" charset="-128"/>
              </a:rPr>
            </a:br>
            <a:r>
              <a:rPr lang="ja-JP" altLang="en-US" sz="1800" cap="none" dirty="0" smtClean="0">
                <a:latin typeface="+mj-ea"/>
                <a:cs typeface="MS UI Gothic" charset="-128"/>
              </a:rPr>
              <a:t>③</a:t>
            </a:r>
            <a:r>
              <a:rPr lang="en-US" altLang="ja-JP" sz="1800" cap="none" dirty="0">
                <a:latin typeface="+mj-ea"/>
                <a:cs typeface="MS UI Gothic" charset="-128"/>
              </a:rPr>
              <a:t> </a:t>
            </a:r>
            <a:r>
              <a:rPr lang="en-US" altLang="ja-JP" sz="1800" cap="none" dirty="0" err="1" smtClean="0">
                <a:latin typeface="+mj-ea"/>
                <a:cs typeface="MS UI Gothic" charset="-128"/>
              </a:rPr>
              <a:t>innodb_log_buffer_size</a:t>
            </a:r>
            <a:r>
              <a:rPr lang="en-US" altLang="ja-JP" sz="1800" cap="none" dirty="0" smtClean="0">
                <a:latin typeface="+mj-ea"/>
                <a:cs typeface="MS UI Gothic" charset="-128"/>
              </a:rPr>
              <a:t> = 16M</a:t>
            </a:r>
            <a:endParaRPr kumimoji="1" lang="ja-JP" altLang="en-US" sz="1800" cap="none" dirty="0">
              <a:latin typeface="+mj-ea"/>
              <a:cs typeface="MS UI Gothic" charset="-128"/>
            </a:endParaRPr>
          </a:p>
        </p:txBody>
      </p:sp>
      <p:pic>
        <p:nvPicPr>
          <p:cNvPr id="4" name="コンテンツ プレースホルダー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64662" y="2777490"/>
            <a:ext cx="5536013" cy="3905250"/>
          </a:xfrm>
        </p:spPr>
      </p:pic>
      <p:sp>
        <p:nvSpPr>
          <p:cNvPr id="6" name="角丸四角形吹き出し 5"/>
          <p:cNvSpPr/>
          <p:nvPr/>
        </p:nvSpPr>
        <p:spPr>
          <a:xfrm>
            <a:off x="571500" y="3531871"/>
            <a:ext cx="1794510" cy="1314449"/>
          </a:xfrm>
          <a:prstGeom prst="wedgeRoundRectCallout">
            <a:avLst>
              <a:gd name="adj1" fmla="val 73810"/>
              <a:gd name="adj2" fmla="val 1003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smtClean="0"/>
              <a:t>行数をお伝えしたいため、</a:t>
            </a:r>
            <a:r>
              <a:rPr kumimoji="1" lang="en-US" altLang="ja-JP" sz="1400" dirty="0" smtClean="0"/>
              <a:t>mi</a:t>
            </a:r>
            <a:r>
              <a:rPr kumimoji="1" lang="ja-JP" altLang="en-US" sz="1400" dirty="0" smtClean="0"/>
              <a:t>エディタの画面を掲載しています。</a:t>
            </a:r>
            <a:endParaRPr kumimoji="1" lang="ja-JP" altLang="en-US" sz="1400" dirty="0"/>
          </a:p>
        </p:txBody>
      </p:sp>
    </p:spTree>
    <p:extLst>
      <p:ext uri="{BB962C8B-B14F-4D97-AF65-F5344CB8AC3E}">
        <p14:creationId xmlns:p14="http://schemas.microsoft.com/office/powerpoint/2010/main" val="349352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cap="none" dirty="0" smtClean="0">
                <a:latin typeface="+mj-ea"/>
                <a:cs typeface="MS UI Gothic" charset="-128"/>
              </a:rPr>
              <a:t>【Mac】5.XAMPP</a:t>
            </a:r>
            <a:r>
              <a:rPr lang="ja-JP" altLang="en-US" cap="none" dirty="0" smtClean="0">
                <a:latin typeface="+mj-ea"/>
                <a:cs typeface="MS UI Gothic" charset="-128"/>
              </a:rPr>
              <a:t>のコントロールパネルで、</a:t>
            </a:r>
            <a:r>
              <a:rPr lang="en-US" altLang="ja-JP" cap="none" dirty="0" smtClean="0">
                <a:latin typeface="+mj-ea"/>
                <a:cs typeface="MS UI Gothic" charset="-128"/>
              </a:rPr>
              <a:t>MySQL</a:t>
            </a:r>
            <a:r>
              <a:rPr lang="ja-JP" altLang="en-US" cap="none" dirty="0" smtClean="0">
                <a:latin typeface="+mj-ea"/>
                <a:cs typeface="MS UI Gothic" charset="-128"/>
              </a:rPr>
              <a:t>を</a:t>
            </a:r>
            <a:r>
              <a:rPr lang="en-US" altLang="ja-JP" cap="none" dirty="0" err="1" smtClean="0">
                <a:latin typeface="+mj-ea"/>
                <a:cs typeface="MS UI Gothic" charset="-128"/>
              </a:rPr>
              <a:t>Stop&amp;Start</a:t>
            </a:r>
            <a:r>
              <a:rPr lang="ja-JP" altLang="en-US" cap="none" dirty="0" smtClean="0">
                <a:latin typeface="+mj-ea"/>
                <a:cs typeface="MS UI Gothic" charset="-128"/>
              </a:rPr>
              <a:t>させて再起動してください。</a:t>
            </a:r>
            <a:endParaRPr kumimoji="1" lang="ja-JP" altLang="en-US" cap="none" dirty="0">
              <a:latin typeface="+mj-ea"/>
              <a:cs typeface="MS UI Gothic" charset="-128"/>
            </a:endParaRPr>
          </a:p>
        </p:txBody>
      </p:sp>
      <p:sp>
        <p:nvSpPr>
          <p:cNvPr id="3" name="コンテンツ プレースホルダー 2"/>
          <p:cNvSpPr>
            <a:spLocks noGrp="1"/>
          </p:cNvSpPr>
          <p:nvPr>
            <p:ph idx="1"/>
          </p:nvPr>
        </p:nvSpPr>
        <p:spPr/>
        <p:txBody>
          <a:bodyPr/>
          <a:lstStyle/>
          <a:p>
            <a:endParaRPr kumimoji="1" lang="ja-JP" altLang="en-US" dirty="0"/>
          </a:p>
        </p:txBody>
      </p:sp>
    </p:spTree>
    <p:extLst>
      <p:ext uri="{BB962C8B-B14F-4D97-AF65-F5344CB8AC3E}">
        <p14:creationId xmlns:p14="http://schemas.microsoft.com/office/powerpoint/2010/main" val="8940640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概要</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出品ファイル作成ツールで、キーワード除外処理の処理を速く行うため、データベースのチューニングを行います。</a:t>
            </a:r>
            <a:endParaRPr kumimoji="1" lang="en-US" altLang="ja-JP" dirty="0" smtClean="0"/>
          </a:p>
          <a:p>
            <a:r>
              <a:rPr lang="ja-JP" altLang="en-US" dirty="0" smtClean="0"/>
              <a:t>お使いのパソコンの実装メモリの値によって、設定が変わってくるため各自設定をお願い致します。</a:t>
            </a:r>
            <a:endParaRPr kumimoji="1" lang="en-US" altLang="ja-JP" dirty="0" smtClean="0"/>
          </a:p>
        </p:txBody>
      </p:sp>
    </p:spTree>
    <p:extLst>
      <p:ext uri="{BB962C8B-B14F-4D97-AF65-F5344CB8AC3E}">
        <p14:creationId xmlns:p14="http://schemas.microsoft.com/office/powerpoint/2010/main" val="21032880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目次</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1.Windows</a:t>
            </a:r>
            <a:r>
              <a:rPr lang="ja-JP" altLang="en-US" dirty="0" smtClean="0"/>
              <a:t>の場合の設定</a:t>
            </a:r>
            <a:endParaRPr lang="en-US" altLang="ja-JP" dirty="0" smtClean="0"/>
          </a:p>
          <a:p>
            <a:r>
              <a:rPr kumimoji="1" lang="en-US" altLang="ja-JP" dirty="0" smtClean="0"/>
              <a:t>2.Mac</a:t>
            </a:r>
            <a:r>
              <a:rPr kumimoji="1" lang="ja-JP" altLang="en-US" dirty="0" smtClean="0"/>
              <a:t>の場合の設定</a:t>
            </a:r>
            <a:endParaRPr kumimoji="1" lang="en-US" altLang="ja-JP" dirty="0" smtClean="0"/>
          </a:p>
        </p:txBody>
      </p:sp>
    </p:spTree>
    <p:extLst>
      <p:ext uri="{BB962C8B-B14F-4D97-AF65-F5344CB8AC3E}">
        <p14:creationId xmlns:p14="http://schemas.microsoft.com/office/powerpoint/2010/main" val="2746186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cap="none" dirty="0" smtClean="0">
                <a:latin typeface="+mj-ea"/>
                <a:cs typeface="MS UI Gothic" charset="-128"/>
              </a:rPr>
              <a:t>【Windows】1.</a:t>
            </a:r>
            <a:r>
              <a:rPr lang="ja-JP" altLang="en-US" cap="none" dirty="0" smtClean="0">
                <a:latin typeface="+mj-ea"/>
                <a:cs typeface="MS UI Gothic" charset="-128"/>
              </a:rPr>
              <a:t>パソコンの実装メモリを確認します。</a:t>
            </a:r>
            <a:r>
              <a:rPr lang="en-US" altLang="ja-JP" cap="none" dirty="0" smtClean="0">
                <a:latin typeface="+mj-ea"/>
                <a:cs typeface="MS UI Gothic" charset="-128"/>
              </a:rPr>
              <a:t/>
            </a:r>
            <a:br>
              <a:rPr lang="en-US" altLang="ja-JP" cap="none" dirty="0" smtClean="0">
                <a:latin typeface="+mj-ea"/>
                <a:cs typeface="MS UI Gothic" charset="-128"/>
              </a:rPr>
            </a:br>
            <a:r>
              <a:rPr lang="ja-JP" altLang="en-US" cap="none" dirty="0" smtClean="0">
                <a:latin typeface="+mj-ea"/>
                <a:cs typeface="MS UI Gothic" charset="-128"/>
              </a:rPr>
              <a:t>エクスプローラーで「</a:t>
            </a:r>
            <a:r>
              <a:rPr lang="en-US" altLang="ja-JP" cap="none" dirty="0" smtClean="0">
                <a:latin typeface="+mj-ea"/>
                <a:cs typeface="MS UI Gothic" charset="-128"/>
              </a:rPr>
              <a:t>PC</a:t>
            </a:r>
            <a:r>
              <a:rPr lang="ja-JP" altLang="en-US" cap="none" dirty="0" smtClean="0">
                <a:latin typeface="+mj-ea"/>
                <a:cs typeface="MS UI Gothic" charset="-128"/>
              </a:rPr>
              <a:t>」を右クリックし、「プロパティ」をクリックします。</a:t>
            </a:r>
            <a:endParaRPr kumimoji="1" lang="ja-JP" altLang="en-US" cap="none" dirty="0">
              <a:latin typeface="+mj-ea"/>
              <a:cs typeface="MS UI Gothic" charset="-128"/>
            </a:endParaRPr>
          </a:p>
        </p:txBody>
      </p:sp>
      <p:pic>
        <p:nvPicPr>
          <p:cNvPr id="7" name="コンテンツ プレースホルダー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15454" y="2141538"/>
            <a:ext cx="6072117" cy="3649662"/>
          </a:xfrm>
        </p:spPr>
      </p:pic>
    </p:spTree>
    <p:extLst>
      <p:ext uri="{BB962C8B-B14F-4D97-AF65-F5344CB8AC3E}">
        <p14:creationId xmlns:p14="http://schemas.microsoft.com/office/powerpoint/2010/main" val="19073540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cap="none" dirty="0" smtClean="0">
                <a:latin typeface="+mj-ea"/>
                <a:cs typeface="MS UI Gothic" charset="-128"/>
              </a:rPr>
              <a:t>【Windows】2.</a:t>
            </a:r>
            <a:r>
              <a:rPr lang="ja-JP" altLang="en-US" cap="none" dirty="0" smtClean="0">
                <a:latin typeface="+mj-ea"/>
                <a:cs typeface="MS UI Gothic" charset="-128"/>
              </a:rPr>
              <a:t>実装メモリがどのくらいかを確認します。下図の例では</a:t>
            </a:r>
            <a:r>
              <a:rPr lang="en-US" altLang="ja-JP" cap="none" dirty="0" smtClean="0">
                <a:latin typeface="+mj-ea"/>
                <a:cs typeface="MS UI Gothic" charset="-128"/>
              </a:rPr>
              <a:t>4GB</a:t>
            </a:r>
            <a:r>
              <a:rPr lang="ja-JP" altLang="en-US" cap="none" dirty="0" smtClean="0">
                <a:latin typeface="+mj-ea"/>
                <a:cs typeface="MS UI Gothic" charset="-128"/>
              </a:rPr>
              <a:t>です。</a:t>
            </a:r>
            <a:endParaRPr kumimoji="1" lang="ja-JP" altLang="en-US" cap="none" dirty="0">
              <a:latin typeface="+mj-ea"/>
              <a:cs typeface="MS UI Gothic" charset="-128"/>
            </a:endParaRPr>
          </a:p>
        </p:txBody>
      </p:sp>
      <p:pic>
        <p:nvPicPr>
          <p:cNvPr id="4" name="コンテンツ プレースホルダー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77240" y="2659462"/>
            <a:ext cx="10131425" cy="3642514"/>
          </a:xfrm>
        </p:spPr>
      </p:pic>
    </p:spTree>
    <p:extLst>
      <p:ext uri="{BB962C8B-B14F-4D97-AF65-F5344CB8AC3E}">
        <p14:creationId xmlns:p14="http://schemas.microsoft.com/office/powerpoint/2010/main" val="1842598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cap="none" dirty="0" smtClean="0">
                <a:latin typeface="+mj-ea"/>
                <a:cs typeface="MS UI Gothic" charset="-128"/>
              </a:rPr>
              <a:t>【Windows】3.C</a:t>
            </a:r>
            <a:r>
              <a:rPr lang="ja-JP" altLang="en-US" cap="none" dirty="0" smtClean="0">
                <a:latin typeface="+mj-ea"/>
                <a:cs typeface="MS UI Gothic" charset="-128"/>
              </a:rPr>
              <a:t>ドライブ</a:t>
            </a:r>
            <a:r>
              <a:rPr lang="en-US" altLang="ja-JP" cap="none" dirty="0" smtClean="0">
                <a:latin typeface="+mj-ea"/>
                <a:cs typeface="MS UI Gothic" charset="-128"/>
              </a:rPr>
              <a:t> </a:t>
            </a:r>
            <a:r>
              <a:rPr lang="mr-IN" altLang="ja-JP" cap="none" dirty="0" smtClean="0">
                <a:latin typeface="+mj-ea"/>
                <a:cs typeface="MS UI Gothic" charset="-128"/>
              </a:rPr>
              <a:t>–</a:t>
            </a:r>
            <a:r>
              <a:rPr lang="en-US" altLang="ja-JP" cap="none" dirty="0" smtClean="0">
                <a:latin typeface="+mj-ea"/>
                <a:cs typeface="MS UI Gothic" charset="-128"/>
              </a:rPr>
              <a:t> </a:t>
            </a:r>
            <a:r>
              <a:rPr lang="en-US" altLang="ja-JP" cap="none" dirty="0" err="1" smtClean="0">
                <a:latin typeface="+mj-ea"/>
                <a:cs typeface="MS UI Gothic" charset="-128"/>
              </a:rPr>
              <a:t>xampp</a:t>
            </a:r>
            <a:r>
              <a:rPr lang="en-US" altLang="ja-JP" cap="none" dirty="0" smtClean="0">
                <a:latin typeface="+mj-ea"/>
                <a:cs typeface="MS UI Gothic" charset="-128"/>
              </a:rPr>
              <a:t> </a:t>
            </a:r>
            <a:r>
              <a:rPr lang="mr-IN" altLang="ja-JP" cap="none" dirty="0" smtClean="0">
                <a:latin typeface="+mj-ea"/>
                <a:cs typeface="MS UI Gothic" charset="-128"/>
              </a:rPr>
              <a:t>–</a:t>
            </a:r>
            <a:r>
              <a:rPr lang="en-US" altLang="ja-JP" cap="none" dirty="0" smtClean="0">
                <a:latin typeface="+mj-ea"/>
                <a:cs typeface="MS UI Gothic" charset="-128"/>
              </a:rPr>
              <a:t> </a:t>
            </a:r>
            <a:r>
              <a:rPr lang="en-US" altLang="ja-JP" cap="none" dirty="0" err="1" smtClean="0">
                <a:latin typeface="+mj-ea"/>
                <a:cs typeface="MS UI Gothic" charset="-128"/>
              </a:rPr>
              <a:t>mysql</a:t>
            </a:r>
            <a:r>
              <a:rPr lang="en-US" altLang="ja-JP" cap="none" dirty="0" smtClean="0">
                <a:latin typeface="+mj-ea"/>
                <a:cs typeface="MS UI Gothic" charset="-128"/>
              </a:rPr>
              <a:t> </a:t>
            </a:r>
            <a:r>
              <a:rPr lang="mr-IN" altLang="ja-JP" cap="none" dirty="0" smtClean="0">
                <a:latin typeface="+mj-ea"/>
                <a:cs typeface="MS UI Gothic" charset="-128"/>
              </a:rPr>
              <a:t>–</a:t>
            </a:r>
            <a:r>
              <a:rPr lang="en-US" altLang="ja-JP" cap="none" dirty="0" smtClean="0">
                <a:latin typeface="+mj-ea"/>
                <a:cs typeface="MS UI Gothic" charset="-128"/>
              </a:rPr>
              <a:t> bin</a:t>
            </a:r>
            <a:r>
              <a:rPr lang="ja-JP" altLang="en-US" cap="none" dirty="0" smtClean="0">
                <a:latin typeface="+mj-ea"/>
                <a:cs typeface="MS UI Gothic" charset="-128"/>
              </a:rPr>
              <a:t>フォルダにある「</a:t>
            </a:r>
            <a:r>
              <a:rPr lang="en-US" altLang="ja-JP" cap="none" dirty="0" err="1" smtClean="0">
                <a:latin typeface="+mj-ea"/>
                <a:cs typeface="MS UI Gothic" charset="-128"/>
              </a:rPr>
              <a:t>my.ini</a:t>
            </a:r>
            <a:r>
              <a:rPr lang="ja-JP" altLang="en-US" cap="none" dirty="0" smtClean="0">
                <a:latin typeface="+mj-ea"/>
                <a:cs typeface="MS UI Gothic" charset="-128"/>
              </a:rPr>
              <a:t>」</a:t>
            </a:r>
            <a:r>
              <a:rPr lang="en-US" altLang="ja-JP" cap="none" dirty="0" smtClean="0">
                <a:latin typeface="+mj-ea"/>
                <a:cs typeface="MS UI Gothic" charset="-128"/>
              </a:rPr>
              <a:t> </a:t>
            </a:r>
            <a:r>
              <a:rPr lang="ja-JP" altLang="en-US" cap="none" dirty="0" smtClean="0">
                <a:latin typeface="+mj-ea"/>
                <a:cs typeface="MS UI Gothic" charset="-128"/>
              </a:rPr>
              <a:t>ファイルをメモ帳で開きます。</a:t>
            </a:r>
            <a:endParaRPr kumimoji="1" lang="ja-JP" altLang="en-US" cap="none" dirty="0">
              <a:latin typeface="+mj-ea"/>
              <a:cs typeface="MS UI Gothic" charset="-128"/>
            </a:endParaRPr>
          </a:p>
        </p:txBody>
      </p:sp>
      <p:pic>
        <p:nvPicPr>
          <p:cNvPr id="4" name="コンテンツ プレースホルダー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55833" y="2667318"/>
            <a:ext cx="6117039" cy="3649662"/>
          </a:xfrm>
        </p:spPr>
      </p:pic>
    </p:spTree>
    <p:extLst>
      <p:ext uri="{BB962C8B-B14F-4D97-AF65-F5344CB8AC3E}">
        <p14:creationId xmlns:p14="http://schemas.microsoft.com/office/powerpoint/2010/main" val="15617513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85799" y="849630"/>
            <a:ext cx="10131425" cy="1456267"/>
          </a:xfrm>
        </p:spPr>
        <p:txBody>
          <a:bodyPr>
            <a:normAutofit fontScale="90000"/>
          </a:bodyPr>
          <a:lstStyle/>
          <a:p>
            <a:r>
              <a:rPr lang="en-US" altLang="ja-JP" sz="2700" cap="none" dirty="0" smtClean="0">
                <a:latin typeface="+mj-ea"/>
                <a:cs typeface="MS UI Gothic" charset="-128"/>
              </a:rPr>
              <a:t>【Windows】4.</a:t>
            </a:r>
            <a:r>
              <a:rPr lang="ja-JP" altLang="en-US" sz="2700" cap="none" dirty="0" smtClean="0">
                <a:latin typeface="+mj-ea"/>
                <a:cs typeface="MS UI Gothic" charset="-128"/>
              </a:rPr>
              <a:t>以下①の数値を実装メモリの</a:t>
            </a:r>
            <a:r>
              <a:rPr lang="en-US" altLang="ja-JP" sz="2700" cap="none" dirty="0" smtClean="0">
                <a:latin typeface="+mj-ea"/>
                <a:cs typeface="MS UI Gothic" charset="-128"/>
              </a:rPr>
              <a:t>50%</a:t>
            </a:r>
            <a:r>
              <a:rPr lang="ja-JP" altLang="en-US" sz="2700" cap="none" dirty="0" smtClean="0">
                <a:latin typeface="+mj-ea"/>
                <a:cs typeface="MS UI Gothic" charset="-128"/>
              </a:rPr>
              <a:t>で入力します。②の数値は①と同じ値を入力してください。③の数値は</a:t>
            </a:r>
            <a:r>
              <a:rPr lang="en-US" altLang="ja-JP" sz="2700" cap="none" dirty="0" smtClean="0">
                <a:latin typeface="+mj-ea"/>
                <a:cs typeface="MS UI Gothic" charset="-128"/>
              </a:rPr>
              <a:t>16M</a:t>
            </a:r>
            <a:r>
              <a:rPr lang="ja-JP" altLang="en-US" sz="2700" cap="none" dirty="0" smtClean="0">
                <a:latin typeface="+mj-ea"/>
                <a:cs typeface="MS UI Gothic" charset="-128"/>
              </a:rPr>
              <a:t>にしてください。</a:t>
            </a:r>
            <a:r>
              <a:rPr lang="en-US" altLang="ja-JP" sz="2700" cap="none" dirty="0" smtClean="0">
                <a:latin typeface="+mj-ea"/>
                <a:cs typeface="MS UI Gothic" charset="-128"/>
              </a:rPr>
              <a:t/>
            </a:r>
            <a:br>
              <a:rPr lang="en-US" altLang="ja-JP" sz="2700" cap="none" dirty="0" smtClean="0">
                <a:latin typeface="+mj-ea"/>
                <a:cs typeface="MS UI Gothic" charset="-128"/>
              </a:rPr>
            </a:br>
            <a:r>
              <a:rPr lang="ja-JP" altLang="en-US" sz="2700" cap="none" dirty="0" smtClean="0">
                <a:latin typeface="+mj-ea"/>
                <a:cs typeface="MS UI Gothic" charset="-128"/>
              </a:rPr>
              <a:t>メモ帳を保存します。（ファイルメニュー上書き保存）</a:t>
            </a:r>
            <a:r>
              <a:rPr lang="en-US" altLang="ja-JP" cap="none" dirty="0" smtClean="0">
                <a:latin typeface="+mj-ea"/>
                <a:cs typeface="MS UI Gothic" charset="-128"/>
              </a:rPr>
              <a:t/>
            </a:r>
            <a:br>
              <a:rPr lang="en-US" altLang="ja-JP" cap="none" dirty="0" smtClean="0">
                <a:latin typeface="+mj-ea"/>
                <a:cs typeface="MS UI Gothic" charset="-128"/>
              </a:rPr>
            </a:br>
            <a:r>
              <a:rPr lang="en-US" altLang="ja-JP" cap="none" dirty="0" smtClean="0">
                <a:latin typeface="+mj-ea"/>
                <a:cs typeface="MS UI Gothic" charset="-128"/>
              </a:rPr>
              <a:t/>
            </a:r>
            <a:br>
              <a:rPr lang="en-US" altLang="ja-JP" cap="none" dirty="0" smtClean="0">
                <a:latin typeface="+mj-ea"/>
                <a:cs typeface="MS UI Gothic" charset="-128"/>
              </a:rPr>
            </a:br>
            <a:r>
              <a:rPr lang="ja-JP" altLang="en-US" sz="1800" cap="none" dirty="0" smtClean="0">
                <a:latin typeface="+mj-ea"/>
                <a:cs typeface="MS UI Gothic" charset="-128"/>
              </a:rPr>
              <a:t>①</a:t>
            </a:r>
            <a:r>
              <a:rPr lang="en-US" altLang="ja-JP" sz="1800" cap="none" dirty="0" smtClean="0">
                <a:latin typeface="+mj-ea"/>
                <a:cs typeface="MS UI Gothic" charset="-128"/>
              </a:rPr>
              <a:t> </a:t>
            </a:r>
            <a:r>
              <a:rPr lang="en-US" altLang="ja-JP" sz="1800" cap="none" dirty="0" err="1" smtClean="0">
                <a:latin typeface="+mj-ea"/>
                <a:cs typeface="MS UI Gothic" charset="-128"/>
              </a:rPr>
              <a:t>innodb_buffer_pool_size</a:t>
            </a:r>
            <a:r>
              <a:rPr lang="en-US" altLang="ja-JP" sz="1800" cap="none" dirty="0" smtClean="0">
                <a:latin typeface="+mj-ea"/>
                <a:cs typeface="MS UI Gothic" charset="-128"/>
              </a:rPr>
              <a:t> = </a:t>
            </a:r>
            <a:r>
              <a:rPr lang="ja-JP" altLang="en-US" sz="1800" cap="none" dirty="0" smtClean="0">
                <a:latin typeface="+mj-ea"/>
                <a:cs typeface="MS UI Gothic" charset="-128"/>
              </a:rPr>
              <a:t>実装メモリの</a:t>
            </a:r>
            <a:r>
              <a:rPr lang="en-US" altLang="ja-JP" sz="1800" cap="none" dirty="0" smtClean="0">
                <a:latin typeface="+mj-ea"/>
                <a:cs typeface="MS UI Gothic" charset="-128"/>
              </a:rPr>
              <a:t>50%</a:t>
            </a:r>
            <a:br>
              <a:rPr lang="en-US" altLang="ja-JP" sz="1800" cap="none" dirty="0" smtClean="0">
                <a:latin typeface="+mj-ea"/>
                <a:cs typeface="MS UI Gothic" charset="-128"/>
              </a:rPr>
            </a:br>
            <a:r>
              <a:rPr lang="ja-JP" altLang="en-US" sz="1800" cap="none" dirty="0" smtClean="0">
                <a:latin typeface="+mj-ea"/>
                <a:cs typeface="MS UI Gothic" charset="-128"/>
              </a:rPr>
              <a:t>②</a:t>
            </a:r>
            <a:r>
              <a:rPr lang="en-US" altLang="ja-JP" sz="1800" cap="none" dirty="0">
                <a:latin typeface="+mj-ea"/>
                <a:cs typeface="MS UI Gothic" charset="-128"/>
              </a:rPr>
              <a:t> </a:t>
            </a:r>
            <a:r>
              <a:rPr lang="en-US" altLang="ja-JP" sz="1800" cap="none" dirty="0" err="1" smtClean="0">
                <a:latin typeface="+mj-ea"/>
                <a:cs typeface="MS UI Gothic" charset="-128"/>
              </a:rPr>
              <a:t>innodb_log_file_size</a:t>
            </a:r>
            <a:r>
              <a:rPr lang="en-US" altLang="ja-JP" sz="1800" cap="none" dirty="0" smtClean="0">
                <a:latin typeface="+mj-ea"/>
                <a:cs typeface="MS UI Gothic" charset="-128"/>
              </a:rPr>
              <a:t> = </a:t>
            </a:r>
            <a:r>
              <a:rPr lang="ja-JP" altLang="en-US" sz="1800" cap="none" dirty="0" smtClean="0">
                <a:latin typeface="+mj-ea"/>
                <a:cs typeface="MS UI Gothic" charset="-128"/>
              </a:rPr>
              <a:t>①と同じ</a:t>
            </a:r>
            <a:r>
              <a:rPr lang="en-US" altLang="ja-JP" sz="1800" cap="none" dirty="0" smtClean="0">
                <a:latin typeface="+mj-ea"/>
                <a:cs typeface="MS UI Gothic" charset="-128"/>
              </a:rPr>
              <a:t/>
            </a:r>
            <a:br>
              <a:rPr lang="en-US" altLang="ja-JP" sz="1800" cap="none" dirty="0" smtClean="0">
                <a:latin typeface="+mj-ea"/>
                <a:cs typeface="MS UI Gothic" charset="-128"/>
              </a:rPr>
            </a:br>
            <a:r>
              <a:rPr lang="ja-JP" altLang="en-US" sz="1800" cap="none" dirty="0" smtClean="0">
                <a:latin typeface="+mj-ea"/>
                <a:cs typeface="MS UI Gothic" charset="-128"/>
              </a:rPr>
              <a:t>③</a:t>
            </a:r>
            <a:r>
              <a:rPr lang="en-US" altLang="ja-JP" sz="1800" cap="none" dirty="0">
                <a:latin typeface="+mj-ea"/>
                <a:cs typeface="MS UI Gothic" charset="-128"/>
              </a:rPr>
              <a:t> </a:t>
            </a:r>
            <a:r>
              <a:rPr lang="en-US" altLang="ja-JP" sz="1800" cap="none" dirty="0" err="1" smtClean="0">
                <a:latin typeface="+mj-ea"/>
                <a:cs typeface="MS UI Gothic" charset="-128"/>
              </a:rPr>
              <a:t>innodb_log_buffer_size</a:t>
            </a:r>
            <a:r>
              <a:rPr lang="en-US" altLang="ja-JP" sz="1800" cap="none" dirty="0" smtClean="0">
                <a:latin typeface="+mj-ea"/>
                <a:cs typeface="MS UI Gothic" charset="-128"/>
              </a:rPr>
              <a:t> = 16M</a:t>
            </a:r>
            <a:endParaRPr kumimoji="1" lang="ja-JP" altLang="en-US" sz="1800" cap="none" dirty="0">
              <a:latin typeface="+mj-ea"/>
              <a:cs typeface="MS UI Gothic" charset="-128"/>
            </a:endParaRPr>
          </a:p>
        </p:txBody>
      </p:sp>
      <p:pic>
        <p:nvPicPr>
          <p:cNvPr id="8" name="コンテンツ プレースホルダー 7"/>
          <p:cNvPicPr>
            <a:picLocks noGrp="1" noChangeAspect="1"/>
          </p:cNvPicPr>
          <p:nvPr>
            <p:ph idx="1"/>
          </p:nvPr>
        </p:nvPicPr>
        <p:blipFill rotWithShape="1">
          <a:blip r:embed="rId2">
            <a:extLst>
              <a:ext uri="{28A0092B-C50C-407E-A947-70E740481C1C}">
                <a14:useLocalDpi xmlns:a14="http://schemas.microsoft.com/office/drawing/2010/main" val="0"/>
              </a:ext>
            </a:extLst>
          </a:blip>
          <a:srcRect b="47251"/>
          <a:stretch/>
        </p:blipFill>
        <p:spPr>
          <a:xfrm>
            <a:off x="2062374" y="3348991"/>
            <a:ext cx="7378277" cy="3326129"/>
          </a:xfrm>
        </p:spPr>
      </p:pic>
      <p:sp>
        <p:nvSpPr>
          <p:cNvPr id="9" name="角丸四角形吹き出し 8"/>
          <p:cNvSpPr/>
          <p:nvPr/>
        </p:nvSpPr>
        <p:spPr>
          <a:xfrm>
            <a:off x="182880" y="3348991"/>
            <a:ext cx="1794510" cy="1314449"/>
          </a:xfrm>
          <a:prstGeom prst="wedgeRoundRectCallout">
            <a:avLst>
              <a:gd name="adj1" fmla="val 57249"/>
              <a:gd name="adj2" fmla="val 2916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smtClean="0"/>
              <a:t>行数をお伝えしたいため、さくらエディタの画面を掲載しています。</a:t>
            </a:r>
            <a:endParaRPr kumimoji="1" lang="ja-JP" altLang="en-US" sz="1400" dirty="0"/>
          </a:p>
        </p:txBody>
      </p:sp>
    </p:spTree>
    <p:extLst>
      <p:ext uri="{BB962C8B-B14F-4D97-AF65-F5344CB8AC3E}">
        <p14:creationId xmlns:p14="http://schemas.microsoft.com/office/powerpoint/2010/main" val="6219716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cap="none" dirty="0" smtClean="0">
                <a:latin typeface="+mj-ea"/>
                <a:cs typeface="MS UI Gothic" charset="-128"/>
              </a:rPr>
              <a:t>【Windows】5.XAMPP</a:t>
            </a:r>
            <a:r>
              <a:rPr lang="ja-JP" altLang="en-US" cap="none" dirty="0" smtClean="0">
                <a:latin typeface="+mj-ea"/>
                <a:cs typeface="MS UI Gothic" charset="-128"/>
              </a:rPr>
              <a:t>のコントロールパネルで、</a:t>
            </a:r>
            <a:r>
              <a:rPr lang="en-US" altLang="ja-JP" cap="none" dirty="0" smtClean="0">
                <a:latin typeface="+mj-ea"/>
                <a:cs typeface="MS UI Gothic" charset="-128"/>
              </a:rPr>
              <a:t>MySQL</a:t>
            </a:r>
            <a:r>
              <a:rPr lang="ja-JP" altLang="en-US" cap="none" dirty="0" smtClean="0">
                <a:latin typeface="+mj-ea"/>
                <a:cs typeface="MS UI Gothic" charset="-128"/>
              </a:rPr>
              <a:t>を</a:t>
            </a:r>
            <a:r>
              <a:rPr lang="en-US" altLang="ja-JP" cap="none" dirty="0" err="1" smtClean="0">
                <a:latin typeface="+mj-ea"/>
                <a:cs typeface="MS UI Gothic" charset="-128"/>
              </a:rPr>
              <a:t>Stop&amp;Start</a:t>
            </a:r>
            <a:r>
              <a:rPr lang="ja-JP" altLang="en-US" cap="none" dirty="0" smtClean="0">
                <a:latin typeface="+mj-ea"/>
                <a:cs typeface="MS UI Gothic" charset="-128"/>
              </a:rPr>
              <a:t>させて再起動してください。</a:t>
            </a:r>
            <a:endParaRPr kumimoji="1" lang="ja-JP" altLang="en-US" cap="none" dirty="0">
              <a:latin typeface="+mj-ea"/>
              <a:cs typeface="MS UI Gothic" charset="-128"/>
            </a:endParaRPr>
          </a:p>
        </p:txBody>
      </p:sp>
      <p:sp>
        <p:nvSpPr>
          <p:cNvPr id="3" name="コンテンツ プレースホルダー 2"/>
          <p:cNvSpPr>
            <a:spLocks noGrp="1"/>
          </p:cNvSpPr>
          <p:nvPr>
            <p:ph idx="1"/>
          </p:nvPr>
        </p:nvSpPr>
        <p:spPr/>
        <p:txBody>
          <a:bodyPr/>
          <a:lstStyle/>
          <a:p>
            <a:endParaRPr kumimoji="1" lang="ja-JP" altLang="en-US" dirty="0"/>
          </a:p>
        </p:txBody>
      </p:sp>
    </p:spTree>
    <p:extLst>
      <p:ext uri="{BB962C8B-B14F-4D97-AF65-F5344CB8AC3E}">
        <p14:creationId xmlns:p14="http://schemas.microsoft.com/office/powerpoint/2010/main" val="4951038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デスクトップクラウドの設定について</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お名前</a:t>
            </a:r>
            <a:r>
              <a:rPr kumimoji="1" lang="en-US" altLang="ja-JP" dirty="0" smtClean="0"/>
              <a:t>.com</a:t>
            </a:r>
            <a:r>
              <a:rPr kumimoji="1" lang="ja-JP" altLang="en-US" dirty="0" smtClean="0"/>
              <a:t>のメモリ</a:t>
            </a:r>
            <a:r>
              <a:rPr kumimoji="1" lang="en-US" altLang="ja-JP" dirty="0" smtClean="0"/>
              <a:t>2GB</a:t>
            </a:r>
            <a:r>
              <a:rPr kumimoji="1" lang="ja-JP" altLang="en-US" dirty="0" smtClean="0"/>
              <a:t>のデスクトップクラウドで設定を試して見たところ、</a:t>
            </a:r>
            <a:r>
              <a:rPr lang="ja-JP" altLang="en-US" dirty="0">
                <a:latin typeface="+mj-ea"/>
                <a:cs typeface="MS UI Gothic" charset="-128"/>
              </a:rPr>
              <a:t> </a:t>
            </a:r>
            <a:r>
              <a:rPr lang="ja-JP" altLang="en-US" dirty="0" smtClean="0">
                <a:latin typeface="+mj-ea"/>
                <a:cs typeface="MS UI Gothic" charset="-128"/>
              </a:rPr>
              <a:t>①</a:t>
            </a:r>
            <a:r>
              <a:rPr lang="en-US" altLang="ja-JP" dirty="0" smtClean="0">
                <a:latin typeface="+mj-ea"/>
                <a:cs typeface="MS UI Gothic" charset="-128"/>
              </a:rPr>
              <a:t> </a:t>
            </a:r>
            <a:r>
              <a:rPr lang="en-US" altLang="ja-JP" dirty="0" err="1" smtClean="0">
                <a:latin typeface="+mj-ea"/>
                <a:cs typeface="MS UI Gothic" charset="-128"/>
              </a:rPr>
              <a:t>innodb_buffer_pool_size</a:t>
            </a:r>
            <a:r>
              <a:rPr lang="ja-JP" altLang="en-US" dirty="0" smtClean="0">
                <a:latin typeface="+mj-ea"/>
                <a:cs typeface="MS UI Gothic" charset="-128"/>
              </a:rPr>
              <a:t>は、実装メモリの</a:t>
            </a:r>
            <a:r>
              <a:rPr lang="en-US" altLang="ja-JP" dirty="0" smtClean="0">
                <a:latin typeface="+mj-ea"/>
                <a:cs typeface="MS UI Gothic" charset="-128"/>
              </a:rPr>
              <a:t>50%</a:t>
            </a:r>
            <a:r>
              <a:rPr lang="ja-JP" altLang="en-US" dirty="0" smtClean="0">
                <a:latin typeface="+mj-ea"/>
                <a:cs typeface="MS UI Gothic" charset="-128"/>
              </a:rPr>
              <a:t>と説明しましたが、</a:t>
            </a:r>
            <a:r>
              <a:rPr lang="en-US" altLang="ja-JP" dirty="0" smtClean="0">
                <a:latin typeface="+mj-ea"/>
                <a:cs typeface="MS UI Gothic" charset="-128"/>
              </a:rPr>
              <a:t>1000MB</a:t>
            </a:r>
            <a:r>
              <a:rPr lang="ja-JP" altLang="en-US" dirty="0" smtClean="0">
                <a:latin typeface="+mj-ea"/>
                <a:cs typeface="MS UI Gothic" charset="-128"/>
              </a:rPr>
              <a:t>では</a:t>
            </a:r>
            <a:r>
              <a:rPr lang="en-US" altLang="ja-JP" dirty="0" smtClean="0">
                <a:latin typeface="+mj-ea"/>
                <a:cs typeface="MS UI Gothic" charset="-128"/>
              </a:rPr>
              <a:t>XAMPP</a:t>
            </a:r>
            <a:r>
              <a:rPr lang="ja-JP" altLang="en-US" dirty="0" smtClean="0">
                <a:latin typeface="+mj-ea"/>
                <a:cs typeface="MS UI Gothic" charset="-128"/>
              </a:rPr>
              <a:t>のコントロールパネルで</a:t>
            </a:r>
            <a:r>
              <a:rPr lang="en-US" altLang="ja-JP" dirty="0" smtClean="0">
                <a:latin typeface="+mj-ea"/>
                <a:cs typeface="MS UI Gothic" charset="-128"/>
              </a:rPr>
              <a:t>MySQL</a:t>
            </a:r>
            <a:r>
              <a:rPr lang="ja-JP" altLang="en-US" dirty="0" smtClean="0">
                <a:latin typeface="+mj-ea"/>
                <a:cs typeface="MS UI Gothic" charset="-128"/>
              </a:rPr>
              <a:t>が起動しませんでした。デスクトップクラウドでは使用できるメモリが限られているようです</a:t>
            </a:r>
            <a:endParaRPr lang="en-US" altLang="ja-JP" dirty="0">
              <a:latin typeface="+mj-ea"/>
              <a:cs typeface="MS UI Gothic" charset="-128"/>
            </a:endParaRPr>
          </a:p>
          <a:p>
            <a:r>
              <a:rPr lang="ja-JP" altLang="en-US" dirty="0">
                <a:latin typeface="+mj-ea"/>
                <a:cs typeface="MS UI Gothic" charset="-128"/>
              </a:rPr>
              <a:t>①</a:t>
            </a:r>
            <a:r>
              <a:rPr lang="en-US" altLang="ja-JP" dirty="0">
                <a:latin typeface="+mj-ea"/>
                <a:cs typeface="MS UI Gothic" charset="-128"/>
              </a:rPr>
              <a:t> </a:t>
            </a:r>
            <a:r>
              <a:rPr lang="en-US" altLang="ja-JP" dirty="0" err="1">
                <a:latin typeface="+mj-ea"/>
                <a:cs typeface="MS UI Gothic" charset="-128"/>
              </a:rPr>
              <a:t>innodb_buffer_pool_size</a:t>
            </a:r>
            <a:r>
              <a:rPr lang="en-US" altLang="ja-JP" dirty="0">
                <a:latin typeface="+mj-ea"/>
                <a:cs typeface="MS UI Gothic" charset="-128"/>
              </a:rPr>
              <a:t> </a:t>
            </a:r>
            <a:r>
              <a:rPr lang="en-US" altLang="ja-JP" dirty="0" smtClean="0">
                <a:latin typeface="+mj-ea"/>
                <a:cs typeface="MS UI Gothic" charset="-128"/>
              </a:rPr>
              <a:t>128M</a:t>
            </a:r>
          </a:p>
          <a:p>
            <a:r>
              <a:rPr lang="ja-JP" altLang="en-US" dirty="0" smtClean="0">
                <a:latin typeface="+mj-ea"/>
                <a:cs typeface="MS UI Gothic" charset="-128"/>
              </a:rPr>
              <a:t>②</a:t>
            </a:r>
            <a:r>
              <a:rPr lang="en-US" altLang="ja-JP" dirty="0" smtClean="0">
                <a:latin typeface="+mj-ea"/>
                <a:cs typeface="MS UI Gothic" charset="-128"/>
              </a:rPr>
              <a:t> </a:t>
            </a:r>
            <a:r>
              <a:rPr lang="en-US" altLang="ja-JP" dirty="0" err="1" smtClean="0">
                <a:latin typeface="+mj-ea"/>
                <a:cs typeface="MS UI Gothic" charset="-128"/>
              </a:rPr>
              <a:t>innodb_log_file_size</a:t>
            </a:r>
            <a:r>
              <a:rPr lang="en-US" altLang="ja-JP" dirty="0" smtClean="0">
                <a:latin typeface="+mj-ea"/>
                <a:cs typeface="MS UI Gothic" charset="-128"/>
              </a:rPr>
              <a:t> 128M</a:t>
            </a:r>
          </a:p>
          <a:p>
            <a:r>
              <a:rPr lang="ja-JP" altLang="en-US" dirty="0" smtClean="0">
                <a:latin typeface="+mj-ea"/>
                <a:cs typeface="MS UI Gothic" charset="-128"/>
              </a:rPr>
              <a:t>③</a:t>
            </a:r>
            <a:r>
              <a:rPr lang="en-US" altLang="ja-JP" dirty="0" smtClean="0">
                <a:latin typeface="+mj-ea"/>
                <a:cs typeface="MS UI Gothic" charset="-128"/>
              </a:rPr>
              <a:t> </a:t>
            </a:r>
            <a:r>
              <a:rPr lang="en-US" altLang="ja-JP" dirty="0" err="1" smtClean="0">
                <a:latin typeface="+mj-ea"/>
                <a:cs typeface="MS UI Gothic" charset="-128"/>
              </a:rPr>
              <a:t>innodb_log_buffer_size</a:t>
            </a:r>
            <a:r>
              <a:rPr lang="en-US" altLang="ja-JP" dirty="0" smtClean="0">
                <a:latin typeface="+mj-ea"/>
                <a:cs typeface="MS UI Gothic" charset="-128"/>
              </a:rPr>
              <a:t> 16M</a:t>
            </a:r>
          </a:p>
          <a:p>
            <a:r>
              <a:rPr kumimoji="1" lang="ja-JP" altLang="en-US" dirty="0" smtClean="0">
                <a:latin typeface="+mj-ea"/>
                <a:cs typeface="MS UI Gothic" charset="-128"/>
              </a:rPr>
              <a:t>で対応しました。</a:t>
            </a:r>
            <a:endParaRPr kumimoji="1" lang="ja-JP" altLang="en-US" dirty="0"/>
          </a:p>
        </p:txBody>
      </p:sp>
    </p:spTree>
    <p:extLst>
      <p:ext uri="{BB962C8B-B14F-4D97-AF65-F5344CB8AC3E}">
        <p14:creationId xmlns:p14="http://schemas.microsoft.com/office/powerpoint/2010/main" val="6238851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天空">
  <a:themeElements>
    <a:clrScheme name="天空">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天空">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天空">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Celestial</Template>
  <TotalTime>678</TotalTime>
  <Words>370</Words>
  <Application>Microsoft Macintosh PowerPoint</Application>
  <PresentationFormat>ワイド画面</PresentationFormat>
  <Paragraphs>26</Paragraphs>
  <Slides>14</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14</vt:i4>
      </vt:variant>
    </vt:vector>
  </HeadingPairs>
  <TitlesOfParts>
    <vt:vector size="20" baseType="lpstr">
      <vt:lpstr>Calibri</vt:lpstr>
      <vt:lpstr>Calibri Light</vt:lpstr>
      <vt:lpstr>ＭＳ Ｐゴシック</vt:lpstr>
      <vt:lpstr>MS UI Gothic</vt:lpstr>
      <vt:lpstr>Arial</vt:lpstr>
      <vt:lpstr>天空</vt:lpstr>
      <vt:lpstr>出品ファイル作成ツール データベースの リソース設定方法</vt:lpstr>
      <vt:lpstr>概要</vt:lpstr>
      <vt:lpstr>目次</vt:lpstr>
      <vt:lpstr>【Windows】1.パソコンの実装メモリを確認します。 エクスプローラーで「PC」を右クリックし、「プロパティ」をクリックします。</vt:lpstr>
      <vt:lpstr>【Windows】2.実装メモリがどのくらいかを確認します。下図の例では4GBです。</vt:lpstr>
      <vt:lpstr>【Windows】3.Cドライブ – xampp – mysql – binフォルダにある「my.ini」 ファイルをメモ帳で開きます。</vt:lpstr>
      <vt:lpstr>【Windows】4.以下①の数値を実装メモリの50%で入力します。②の数値は①と同じ値を入力してください。③の数値は16Mにしてください。 メモ帳を保存します。（ファイルメニュー上書き保存）  ① innodb_buffer_pool_size = 実装メモリの50% ② innodb_log_file_size = ①と同じ ③ innodb_log_buffer_size = 16M</vt:lpstr>
      <vt:lpstr>【Windows】5.XAMPPのコントロールパネルで、MySQLをStop&amp;Startさせて再起動してください。</vt:lpstr>
      <vt:lpstr>デスクトップクラウドの設定について</vt:lpstr>
      <vt:lpstr>【Mac】1.パソコンの実装メモリを確認します。 りんごマーク - 「このMacについて」をクリックします。</vt:lpstr>
      <vt:lpstr>【Mac】2.実装メモリがどのくらいかを確認します。下図の例では16GBです。</vt:lpstr>
      <vt:lpstr>【Mac】3./アプリケーション/XAMPP/xamppfiles/etcフォルダにある「my.cnf」 ファイルをテキストエディットで開きます。</vt:lpstr>
      <vt:lpstr>【Mac】4.以下①の数値を実装メモリの50%で入力します。②の数値は①と同じ値を入力してください。③の数値を16Mにしてください。 テキストエディットを保存します。（ファイルメニュー上書き保存）  ① innodb_buffer_pool_size = 実装メモリの50% ② innodb_log_file_size = ①と同じ ③ innodb_log_buffer_size = 16M</vt:lpstr>
      <vt:lpstr>【Mac】5.XAMPPのコントロールパネルで、MySQLをStop&amp;Startさせて再起動してください。</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出品ファイル作成ツール データベースの リソース設定方法</dc:title>
  <dc:creator>高橋勇紀</dc:creator>
  <cp:lastModifiedBy>高橋勇紀</cp:lastModifiedBy>
  <cp:revision>17</cp:revision>
  <dcterms:created xsi:type="dcterms:W3CDTF">2016-11-30T03:50:06Z</dcterms:created>
  <dcterms:modified xsi:type="dcterms:W3CDTF">2016-11-30T15:08:41Z</dcterms:modified>
</cp:coreProperties>
</file>