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11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1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244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5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6150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7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64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1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52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2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1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43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4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4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11/28/16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  <p:sldLayoutId id="2147484492" r:id="rId15"/>
    <p:sldLayoutId id="21474844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Windows10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C</a:t>
            </a:r>
            <a:r>
              <a:rPr lang="ja-JP" altLang="en-US" dirty="0" smtClean="0"/>
              <a:t>ドライブにコピーできない場合の対応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Ver</a:t>
            </a:r>
            <a:r>
              <a:rPr kumimoji="1" lang="en-US" altLang="ja-JP" dirty="0" smtClean="0"/>
              <a:t> 1.00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082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8.</a:t>
            </a:r>
            <a:r>
              <a:rPr kumimoji="1" lang="ja-JP" altLang="en-US" dirty="0" smtClean="0"/>
              <a:t>「グループ名またはユーザー名」に先ほど確認したログインユーザー名が無いことを確認します。また</a:t>
            </a:r>
            <a:r>
              <a:rPr kumimoji="1" lang="en-US" altLang="ja-JP" dirty="0" smtClean="0"/>
              <a:t>OK</a:t>
            </a:r>
            <a:r>
              <a:rPr kumimoji="1" lang="ja-JP" altLang="en-US" dirty="0" smtClean="0"/>
              <a:t>ボタンなども表示されていないことを確認します。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15" y="2652078"/>
            <a:ext cx="4766967" cy="3881437"/>
          </a:xfrm>
        </p:spPr>
      </p:pic>
    </p:spTree>
    <p:extLst>
      <p:ext uri="{BB962C8B-B14F-4D97-AF65-F5344CB8AC3E}">
        <p14:creationId xmlns:p14="http://schemas.microsoft.com/office/powerpoint/2010/main" val="67989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出品ファイル作成ツールのセットアップの際、ツールのプログラムフォルダやファイルが</a:t>
            </a:r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ドライブにコピーできないという事象がありました。</a:t>
            </a:r>
            <a:endParaRPr kumimoji="1" lang="en-US" altLang="ja-JP" dirty="0" smtClean="0"/>
          </a:p>
          <a:p>
            <a:r>
              <a:rPr lang="ja-JP" altLang="en-US" dirty="0" smtClean="0"/>
              <a:t>原因は、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にログインしているユーザーにアクセス権限がないことです。</a:t>
            </a:r>
            <a:endParaRPr lang="en-US" altLang="ja-JP" dirty="0" smtClean="0"/>
          </a:p>
          <a:p>
            <a:r>
              <a:rPr kumimoji="1" lang="ja-JP" altLang="en-US" dirty="0" smtClean="0"/>
              <a:t>今回は、ツールで使用する</a:t>
            </a:r>
            <a:r>
              <a:rPr kumimoji="1" lang="en-US" altLang="ja-JP" dirty="0" smtClean="0"/>
              <a:t>C:¥</a:t>
            </a:r>
            <a:r>
              <a:rPr kumimoji="1" lang="en-US" altLang="ja-JP" dirty="0" err="1" smtClean="0"/>
              <a:t>xampp¥htdocs</a:t>
            </a:r>
            <a:r>
              <a:rPr kumimoji="1" lang="ja-JP" altLang="en-US" dirty="0" smtClean="0"/>
              <a:t>フォルダに所有者権限とアクセス権限を付与し、ツールのプログラムをセットアップできるようにします。</a:t>
            </a:r>
            <a:endParaRPr kumimoji="1" lang="en-US" altLang="ja-JP" dirty="0" smtClean="0"/>
          </a:p>
          <a:p>
            <a:r>
              <a:rPr lang="ja-JP" altLang="en-US" dirty="0"/>
              <a:t>出品ファイル作成ツールセットアップ</a:t>
            </a:r>
            <a:r>
              <a:rPr lang="ja-JP" altLang="en-US" dirty="0" smtClean="0"/>
              <a:t>マニュアルに従って、</a:t>
            </a:r>
            <a:r>
              <a:rPr lang="en-US" altLang="ja-JP" dirty="0" smtClean="0"/>
              <a:t>XAMPP</a:t>
            </a:r>
            <a:r>
              <a:rPr lang="ja-JP" altLang="en-US" dirty="0" smtClean="0"/>
              <a:t>をインストール済みであることを確認してから作業を開始してください。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0167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ウインドウズマークをクリックします。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069" y="3066256"/>
            <a:ext cx="7327900" cy="2070100"/>
          </a:xfrm>
        </p:spPr>
      </p:pic>
    </p:spTree>
    <p:extLst>
      <p:ext uri="{BB962C8B-B14F-4D97-AF65-F5344CB8AC3E}">
        <p14:creationId xmlns:p14="http://schemas.microsoft.com/office/powerpoint/2010/main" val="13883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設定の歯車マークをクリックします。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10" y="2160588"/>
            <a:ext cx="6288618" cy="3881437"/>
          </a:xfrm>
        </p:spPr>
      </p:pic>
    </p:spTree>
    <p:extLst>
      <p:ext uri="{BB962C8B-B14F-4D97-AF65-F5344CB8AC3E}">
        <p14:creationId xmlns:p14="http://schemas.microsoft.com/office/powerpoint/2010/main" val="118207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「アカウント」アイコンをクリックします。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59" y="2160588"/>
            <a:ext cx="5606520" cy="3881437"/>
          </a:xfrm>
        </p:spPr>
      </p:pic>
    </p:spTree>
    <p:extLst>
      <p:ext uri="{BB962C8B-B14F-4D97-AF65-F5344CB8AC3E}">
        <p14:creationId xmlns:p14="http://schemas.microsoft.com/office/powerpoint/2010/main" val="102146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ログインしているユーザー名を確認します。（例では高橋ゆうき</a:t>
            </a:r>
            <a:r>
              <a:rPr lang="ja-JP" altLang="en-US" dirty="0" smtClean="0"/>
              <a:t>の部分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59" y="2160588"/>
            <a:ext cx="5606520" cy="3881437"/>
          </a:xfrm>
        </p:spPr>
      </p:pic>
    </p:spTree>
    <p:extLst>
      <p:ext uri="{BB962C8B-B14F-4D97-AF65-F5344CB8AC3E}">
        <p14:creationId xmlns:p14="http://schemas.microsoft.com/office/powerpoint/2010/main" val="394929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エクスプローラーで</a:t>
            </a:r>
            <a:r>
              <a:rPr kumimoji="1" lang="en-US" altLang="ja-JP" dirty="0" smtClean="0"/>
              <a:t> </a:t>
            </a:r>
            <a:br>
              <a:rPr kumimoji="1" lang="en-US" altLang="ja-JP" dirty="0" smtClean="0"/>
            </a:br>
            <a:r>
              <a:rPr kumimoji="1" lang="en-US" altLang="ja-JP" dirty="0" smtClean="0"/>
              <a:t>c:¥</a:t>
            </a:r>
            <a:r>
              <a:rPr kumimoji="1" lang="en-US" altLang="ja-JP" dirty="0" err="1" smtClean="0"/>
              <a:t>xampp</a:t>
            </a:r>
            <a:r>
              <a:rPr kumimoji="1" lang="ja-JP" altLang="en-US" dirty="0" smtClean="0"/>
              <a:t>フォルダを開き、</a:t>
            </a:r>
            <a:r>
              <a:rPr kumimoji="1" lang="en-US" altLang="ja-JP" dirty="0" err="1" smtClean="0"/>
              <a:t>htdocs</a:t>
            </a:r>
            <a:r>
              <a:rPr kumimoji="1" lang="ja-JP" altLang="en-US" dirty="0" smtClean="0"/>
              <a:t>フォルダを右クリックします。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53" y="2160588"/>
            <a:ext cx="6301732" cy="3881437"/>
          </a:xfrm>
        </p:spPr>
      </p:pic>
    </p:spTree>
    <p:extLst>
      <p:ext uri="{BB962C8B-B14F-4D97-AF65-F5344CB8AC3E}">
        <p14:creationId xmlns:p14="http://schemas.microsoft.com/office/powerpoint/2010/main" val="59238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</a:t>
            </a:r>
            <a:r>
              <a:rPr kumimoji="1" lang="ja-JP" altLang="en-US" dirty="0" smtClean="0"/>
              <a:t>メニューのプロパティをクリックします。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703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</a:t>
            </a:r>
            <a:r>
              <a:rPr kumimoji="1" lang="ja-JP" altLang="en-US" dirty="0" smtClean="0"/>
              <a:t>「セキュリティ」タブをクリックします。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535" y="2160588"/>
            <a:ext cx="4766967" cy="3881437"/>
          </a:xfrm>
        </p:spPr>
      </p:pic>
    </p:spTree>
    <p:extLst>
      <p:ext uri="{BB962C8B-B14F-4D97-AF65-F5344CB8AC3E}">
        <p14:creationId xmlns:p14="http://schemas.microsoft.com/office/powerpoint/2010/main" val="33556948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205</Words>
  <Application>Microsoft Macintosh PowerPoint</Application>
  <PresentationFormat>ワイド画面</PresentationFormat>
  <Paragraphs>15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Trebuchet MS</vt:lpstr>
      <vt:lpstr>Wingdings 3</vt:lpstr>
      <vt:lpstr>メイリオ</vt:lpstr>
      <vt:lpstr>Arial</vt:lpstr>
      <vt:lpstr>ファセット</vt:lpstr>
      <vt:lpstr>Windows10 Cドライブにコピーできない場合の対応</vt:lpstr>
      <vt:lpstr>概要</vt:lpstr>
      <vt:lpstr>1.ウインドウズマークをクリックします。</vt:lpstr>
      <vt:lpstr>2.設定の歯車マークをクリックします。</vt:lpstr>
      <vt:lpstr>3.「アカウント」アイコンをクリックします。</vt:lpstr>
      <vt:lpstr>4.ログインしているユーザー名を確認します。（例では高橋ゆうきの部分）</vt:lpstr>
      <vt:lpstr>5.エクスプローラーで  c:¥xamppフォルダを開き、htdocsフォルダを右クリックします。</vt:lpstr>
      <vt:lpstr>6.メニューのプロパティをクリックします。</vt:lpstr>
      <vt:lpstr>7.「セキュリティ」タブをクリックします。</vt:lpstr>
      <vt:lpstr>8.「グループ名またはユーザー名」に先ほど確認したログインユーザー名が無いことを確認します。またOKボタンなども表示されていないことを確認します。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Windows10 Cドライブにコピーできない場合の対応</dc:title>
  <dc:creator>高橋勇紀</dc:creator>
  <cp:lastModifiedBy>高橋勇紀</cp:lastModifiedBy>
  <cp:revision>3</cp:revision>
  <dcterms:created xsi:type="dcterms:W3CDTF">2016-11-28T00:04:39Z</dcterms:created>
  <dcterms:modified xsi:type="dcterms:W3CDTF">2016-11-28T01:57:13Z</dcterms:modified>
</cp:coreProperties>
</file>