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3" r:id="rId8"/>
    <p:sldId id="264" r:id="rId9"/>
    <p:sldId id="262" r:id="rId10"/>
    <p:sldId id="265" r:id="rId11"/>
    <p:sldId id="266" r:id="rId12"/>
    <p:sldId id="268" r:id="rId13"/>
    <p:sldId id="267" r:id="rId14"/>
    <p:sldId id="269" r:id="rId15"/>
    <p:sldId id="270" r:id="rId16"/>
    <p:sldId id="271" r:id="rId17"/>
    <p:sldId id="272" r:id="rId18"/>
    <p:sldId id="273" r:id="rId19"/>
    <p:sldId id="275" r:id="rId20"/>
    <p:sldId id="276" r:id="rId21"/>
    <p:sldId id="287" r:id="rId22"/>
    <p:sldId id="274" r:id="rId23"/>
    <p:sldId id="278" r:id="rId24"/>
    <p:sldId id="279" r:id="rId25"/>
    <p:sldId id="280" r:id="rId26"/>
    <p:sldId id="282" r:id="rId27"/>
    <p:sldId id="283"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6CC61-2E22-4346-9735-96D767A36C5A}" type="datetimeFigureOut">
              <a:rPr kumimoji="1" lang="ja-JP" altLang="en-US" smtClean="0"/>
              <a:t>2017/10/11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415F4-B0FA-B24F-BDDE-2B851EBCFFF2}" type="slidenum">
              <a:rPr kumimoji="1" lang="ja-JP" altLang="en-US" smtClean="0"/>
              <a:t>‹#›</a:t>
            </a:fld>
            <a:endParaRPr kumimoji="1" lang="ja-JP" altLang="en-US"/>
          </a:p>
        </p:txBody>
      </p:sp>
    </p:spTree>
    <p:extLst>
      <p:ext uri="{BB962C8B-B14F-4D97-AF65-F5344CB8AC3E}">
        <p14:creationId xmlns:p14="http://schemas.microsoft.com/office/powerpoint/2010/main" val="4318590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EC415F4-B0FA-B24F-BDDE-2B851EBCFFF2}" type="slidenum">
              <a:rPr kumimoji="1" lang="ja-JP" altLang="en-US" smtClean="0"/>
              <a:t>17</a:t>
            </a:fld>
            <a:endParaRPr kumimoji="1" lang="ja-JP" altLang="en-US"/>
          </a:p>
        </p:txBody>
      </p:sp>
    </p:spTree>
    <p:extLst>
      <p:ext uri="{BB962C8B-B14F-4D97-AF65-F5344CB8AC3E}">
        <p14:creationId xmlns:p14="http://schemas.microsoft.com/office/powerpoint/2010/main" val="190806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10/11/17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10/11/17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10/11/17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10/11/17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10/11/17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10/11/17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10/11/17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10/11/17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出品ファイル作成 </a:t>
            </a:r>
            <a:r>
              <a:rPr lang="ja-JP" altLang="en-US" dirty="0" smtClean="0"/>
              <a:t>ツール</a:t>
            </a:r>
            <a:r>
              <a:rPr lang="ja-JP" altLang="en-US" dirty="0"/>
              <a:t/>
            </a:r>
            <a:br>
              <a:rPr lang="ja-JP" altLang="en-US" dirty="0"/>
            </a:br>
            <a:r>
              <a:rPr lang="ja-JP" altLang="en-US" dirty="0" smtClean="0">
                <a:latin typeface="HGSSoeiKakugothicUB" charset="-128"/>
                <a:ea typeface="HGSSoeiKakugothicUB" charset="-128"/>
                <a:cs typeface="HGSSoeiKakugothicUB" charset="-128"/>
              </a:rPr>
              <a:t>セットアップ</a:t>
            </a:r>
            <a:endParaRPr kumimoji="1" lang="ja-JP" altLang="en-US" dirty="0">
              <a:latin typeface="HGSSoeiKakugothicUB" charset="-128"/>
              <a:ea typeface="HGSSoeiKakugothicUB" charset="-128"/>
              <a:cs typeface="HGSSoeiKakugothicUB" charset="-128"/>
            </a:endParaRPr>
          </a:p>
        </p:txBody>
      </p:sp>
      <p:sp>
        <p:nvSpPr>
          <p:cNvPr id="3" name="サブタイトル 2"/>
          <p:cNvSpPr>
            <a:spLocks noGrp="1"/>
          </p:cNvSpPr>
          <p:nvPr>
            <p:ph type="subTitle" idx="1"/>
          </p:nvPr>
        </p:nvSpPr>
        <p:spPr/>
        <p:txBody>
          <a:bodyPr/>
          <a:lstStyle/>
          <a:p>
            <a:r>
              <a:rPr kumimoji="1" lang="en-US" altLang="ja-JP" dirty="0" smtClean="0"/>
              <a:t>Amazon</a:t>
            </a:r>
            <a:r>
              <a:rPr kumimoji="1" lang="ja-JP" altLang="en-US" sz="2400" b="1" dirty="0" smtClean="0"/>
              <a:t>輸出入</a:t>
            </a:r>
            <a:r>
              <a:rPr kumimoji="1" lang="ja-JP" altLang="en-US" dirty="0" smtClean="0"/>
              <a:t>出品ファイル作成ツール</a:t>
            </a:r>
            <a:r>
              <a:rPr kumimoji="1" lang="en-US" altLang="ja-JP" dirty="0" smtClean="0"/>
              <a:t> ver1.00</a:t>
            </a:r>
            <a:endParaRPr kumimoji="1" lang="ja-JP" altLang="en-US" dirty="0"/>
          </a:p>
        </p:txBody>
      </p:sp>
    </p:spTree>
    <p:extLst>
      <p:ext uri="{BB962C8B-B14F-4D97-AF65-F5344CB8AC3E}">
        <p14:creationId xmlns:p14="http://schemas.microsoft.com/office/powerpoint/2010/main" val="9736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a:t>
            </a:r>
            <a:r>
              <a:rPr lang="ja-JP" altLang="en-US" dirty="0"/>
              <a:t>「</a:t>
            </a:r>
            <a:r>
              <a:rPr lang="en-US" altLang="ja-JP" dirty="0" err="1"/>
              <a:t>phpMyAdmin</a:t>
            </a:r>
            <a:r>
              <a:rPr lang="ja-JP" altLang="en-US" dirty="0"/>
              <a:t>」</a:t>
            </a:r>
            <a:r>
              <a:rPr lang="ja-JP" altLang="en-US" dirty="0" smtClean="0"/>
              <a:t>画面が開きます。</a:t>
            </a:r>
            <a:endParaRPr lang="en-US" altLang="ja-JP" dirty="0" smtClean="0"/>
          </a:p>
          <a:p>
            <a:r>
              <a:rPr lang="ja-JP" altLang="en-US" dirty="0" smtClean="0"/>
              <a:t>画面上部の「データベース」をクリックします。</a:t>
            </a:r>
            <a:endParaRPr lang="en-US" altLang="ja-JP" dirty="0" smtClean="0"/>
          </a:p>
          <a:p>
            <a:endParaRPr kumimoji="1" lang="en-US" altLang="ja-JP" dirty="0" smtClean="0"/>
          </a:p>
          <a:p>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510" y="3281737"/>
            <a:ext cx="5064760" cy="3074107"/>
          </a:xfrm>
          <a:prstGeom prst="rect">
            <a:avLst/>
          </a:prstGeom>
        </p:spPr>
      </p:pic>
    </p:spTree>
    <p:extLst>
      <p:ext uri="{BB962C8B-B14F-4D97-AF65-F5344CB8AC3E}">
        <p14:creationId xmlns:p14="http://schemas.microsoft.com/office/powerpoint/2010/main" val="3977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以下のような画面が開きます。</a:t>
            </a:r>
            <a:endParaRPr lang="en-US" altLang="ja-JP" dirty="0" smtClean="0"/>
          </a:p>
          <a:p>
            <a:r>
              <a:rPr lang="ja-JP" altLang="en-US" dirty="0" smtClean="0"/>
              <a:t>「</a:t>
            </a:r>
            <a:r>
              <a:rPr lang="en-US" altLang="ja-JP" dirty="0" err="1" smtClean="0"/>
              <a:t>import_system</a:t>
            </a:r>
            <a:r>
              <a:rPr lang="ja-JP" altLang="en-US" dirty="0" smtClean="0"/>
              <a:t>」を入力し「</a:t>
            </a:r>
            <a:r>
              <a:rPr lang="en-US" altLang="ja-JP" dirty="0" smtClean="0"/>
              <a:t>utf8-general_ci</a:t>
            </a:r>
            <a:r>
              <a:rPr lang="ja-JP" altLang="en-US" dirty="0" smtClean="0"/>
              <a:t>」をドロップダウンで選び「作成」ボタンをクリックします。</a:t>
            </a:r>
            <a:endParaRPr lang="en-US" altLang="ja-JP" dirty="0" smtClean="0"/>
          </a:p>
          <a:p>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470" y="3394710"/>
            <a:ext cx="5479982" cy="3326130"/>
          </a:xfrm>
          <a:prstGeom prst="rect">
            <a:avLst/>
          </a:prstGeom>
        </p:spPr>
      </p:pic>
    </p:spTree>
    <p:extLst>
      <p:ext uri="{BB962C8B-B14F-4D97-AF65-F5344CB8AC3E}">
        <p14:creationId xmlns:p14="http://schemas.microsoft.com/office/powerpoint/2010/main" val="185592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以下のような画面が開きます。</a:t>
            </a:r>
            <a:endParaRPr lang="en-US" altLang="ja-JP" dirty="0" smtClean="0"/>
          </a:p>
          <a:p>
            <a:r>
              <a:rPr lang="ja-JP" altLang="en-US" dirty="0" smtClean="0"/>
              <a:t>画面左に「</a:t>
            </a:r>
            <a:r>
              <a:rPr lang="en-US" altLang="ja-JP" dirty="0" err="1" smtClean="0"/>
              <a:t>import_system</a:t>
            </a:r>
            <a:r>
              <a:rPr lang="ja-JP" altLang="en-US" dirty="0" smtClean="0"/>
              <a:t>」が表示されていれば成功です。</a:t>
            </a:r>
            <a:endParaRPr lang="en-US" altLang="ja-JP" dirty="0" smtClean="0"/>
          </a:p>
          <a:p>
            <a:r>
              <a:rPr lang="ja-JP" altLang="en-US" dirty="0" smtClean="0"/>
              <a:t>続けて、画面上部の「</a:t>
            </a:r>
            <a:r>
              <a:rPr lang="en-US" altLang="ja-JP" dirty="0" smtClean="0"/>
              <a:t>SQL</a:t>
            </a:r>
            <a:r>
              <a:rPr lang="ja-JP" altLang="en-US" dirty="0" smtClean="0"/>
              <a:t>」をクリックします。</a:t>
            </a:r>
            <a:endParaRPr lang="en-US" altLang="ja-JP" dirty="0" smtClean="0"/>
          </a:p>
          <a:p>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220" y="3435939"/>
            <a:ext cx="5053330" cy="3067169"/>
          </a:xfrm>
          <a:prstGeom prst="rect">
            <a:avLst/>
          </a:prstGeom>
        </p:spPr>
      </p:pic>
    </p:spTree>
    <p:extLst>
      <p:ext uri="{BB962C8B-B14F-4D97-AF65-F5344CB8AC3E}">
        <p14:creationId xmlns:p14="http://schemas.microsoft.com/office/powerpoint/2010/main" val="4609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7310" y="764373"/>
            <a:ext cx="10168890" cy="1293028"/>
          </a:xfrm>
        </p:spPr>
        <p:txBody>
          <a:bodyPr/>
          <a:lstStyle/>
          <a:p>
            <a:r>
              <a:rPr kumimoji="1" lang="ja-JP" altLang="en-US" dirty="0" smtClean="0"/>
              <a:t>データベースの</a:t>
            </a:r>
            <a:r>
              <a:rPr kumimoji="1" lang="ja-JP" altLang="en-US" dirty="0" smtClean="0"/>
              <a:t>セットアップ（新規の場合）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輸入版の出品ファイル作成ツールをセットアップされていない場合、（今回新しくセットアップする場合）以下、実施します。すでに輸入版を使用されている方は後に説明します。</a:t>
            </a:r>
            <a:endParaRPr lang="en-US" altLang="ja-JP" dirty="0" smtClean="0"/>
          </a:p>
          <a:p>
            <a:r>
              <a:rPr lang="ja-JP" altLang="en-US" dirty="0" smtClean="0"/>
              <a:t>同封</a:t>
            </a:r>
            <a:r>
              <a:rPr lang="ja-JP" altLang="en-US" dirty="0" smtClean="0"/>
              <a:t>の「</a:t>
            </a:r>
            <a:r>
              <a:rPr lang="en-US" altLang="ja-JP" dirty="0"/>
              <a:t> </a:t>
            </a:r>
            <a:r>
              <a:rPr lang="en-US" altLang="ja-JP" dirty="0" err="1"/>
              <a:t>import_system.sql</a:t>
            </a:r>
            <a:r>
              <a:rPr lang="en-US" altLang="ja-JP" dirty="0"/>
              <a:t> </a:t>
            </a:r>
            <a:r>
              <a:rPr lang="ja-JP" altLang="en-US" dirty="0" smtClean="0"/>
              <a:t>」をメモ帳などテキストエディターで開き、最後の行を表示します。</a:t>
            </a:r>
            <a:endParaRPr lang="en-US" altLang="ja-JP" dirty="0" smtClean="0"/>
          </a:p>
          <a:p>
            <a:r>
              <a:rPr lang="ja-JP" altLang="en-US" dirty="0" smtClean="0"/>
              <a:t>赤囲みの「</a:t>
            </a:r>
            <a:r>
              <a:rPr lang="en-US" altLang="ja-JP" dirty="0" smtClean="0"/>
              <a:t>bonito</a:t>
            </a:r>
            <a:r>
              <a:rPr lang="ja-JP" altLang="en-US" dirty="0" smtClean="0"/>
              <a:t>」の部分はログイン時のユーザー</a:t>
            </a:r>
            <a:r>
              <a:rPr lang="en-US" altLang="ja-JP" dirty="0" smtClean="0"/>
              <a:t>ID</a:t>
            </a:r>
            <a:r>
              <a:rPr lang="ja-JP" altLang="en-US" dirty="0" smtClean="0"/>
              <a:t>になりますので、自由に設定してください。青囲みは特に変えなくても問題は出ませんが、変えていただいても結構です。完了したらファイルを保存してください。</a:t>
            </a:r>
            <a:endParaRPr lang="en-US" altLang="ja-JP" dirty="0" smtClean="0"/>
          </a:p>
          <a:p>
            <a:endParaRPr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390" y="4666744"/>
            <a:ext cx="6819900" cy="1689100"/>
          </a:xfrm>
          <a:prstGeom prst="rect">
            <a:avLst/>
          </a:prstGeom>
        </p:spPr>
      </p:pic>
    </p:spTree>
    <p:extLst>
      <p:ext uri="{BB962C8B-B14F-4D97-AF65-F5344CB8AC3E}">
        <p14:creationId xmlns:p14="http://schemas.microsoft.com/office/powerpoint/2010/main" val="7286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7310" y="764373"/>
            <a:ext cx="10168890" cy="1293028"/>
          </a:xfrm>
        </p:spPr>
        <p:txBody>
          <a:bodyPr/>
          <a:lstStyle/>
          <a:p>
            <a:r>
              <a:rPr kumimoji="1" lang="ja-JP" altLang="en-US" dirty="0" smtClean="0"/>
              <a:t>データベースの</a:t>
            </a:r>
            <a:r>
              <a:rPr kumimoji="1" lang="ja-JP" altLang="en-US" dirty="0" smtClean="0"/>
              <a:t>セットアップ</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前ページで開いた</a:t>
            </a:r>
            <a:r>
              <a:rPr lang="en-US" altLang="ja-JP" dirty="0" err="1" smtClean="0"/>
              <a:t>import_system.sql</a:t>
            </a:r>
            <a:r>
              <a:rPr lang="ja-JP" altLang="en-US" dirty="0" smtClean="0"/>
              <a:t>の中身を全て、画面中ほどのテキストエリアにコピー＆ペーストし、右下の「実行」ボタンをクリックします</a:t>
            </a:r>
            <a:r>
              <a:rPr lang="ja-JP" altLang="en-US" dirty="0" smtClean="0"/>
              <a:t>。</a:t>
            </a:r>
            <a:endParaRPr lang="en-US" altLang="ja-JP" dirty="0" smtClean="0"/>
          </a:p>
          <a:p>
            <a:r>
              <a:rPr lang="ja-JP" altLang="en-US" dirty="0"/>
              <a:t>すでに輸入版の出品ファイル作成ツールをセットアップされてる場合は、同封の「</a:t>
            </a:r>
            <a:r>
              <a:rPr lang="en-US" altLang="ja-JP" dirty="0"/>
              <a:t> </a:t>
            </a:r>
            <a:r>
              <a:rPr lang="en-US" altLang="ja-JP" dirty="0" err="1"/>
              <a:t>add_ex.sql</a:t>
            </a:r>
            <a:r>
              <a:rPr lang="en-US" altLang="ja-JP" dirty="0"/>
              <a:t> </a:t>
            </a:r>
            <a:r>
              <a:rPr lang="ja-JP" altLang="en-US" dirty="0" smtClean="0"/>
              <a:t>」を開き、</a:t>
            </a:r>
            <a:r>
              <a:rPr lang="ja-JP" altLang="en-US" dirty="0"/>
              <a:t>画面中ほどのテキストエリアにコピー＆ペーストし、右下の「実行」ボタンをクリックします。</a:t>
            </a:r>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280" y="3814795"/>
            <a:ext cx="4676140" cy="2838230"/>
          </a:xfrm>
          <a:prstGeom prst="rect">
            <a:avLst/>
          </a:prstGeom>
        </p:spPr>
      </p:pic>
    </p:spTree>
    <p:extLst>
      <p:ext uri="{BB962C8B-B14F-4D97-AF65-F5344CB8AC3E}">
        <p14:creationId xmlns:p14="http://schemas.microsoft.com/office/powerpoint/2010/main" val="118907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成功すると以下のような画面が開きます。</a:t>
            </a:r>
            <a:endParaRPr lang="en-US" altLang="ja-JP" dirty="0" smtClean="0"/>
          </a:p>
          <a:p>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661" y="2591854"/>
            <a:ext cx="6508750" cy="3950551"/>
          </a:xfrm>
          <a:prstGeom prst="rect">
            <a:avLst/>
          </a:prstGeom>
        </p:spPr>
      </p:pic>
    </p:spTree>
    <p:extLst>
      <p:ext uri="{BB962C8B-B14F-4D97-AF65-F5344CB8AC3E}">
        <p14:creationId xmlns:p14="http://schemas.microsoft.com/office/powerpoint/2010/main" val="186547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画面の「</a:t>
            </a:r>
            <a:r>
              <a:rPr lang="en-US" altLang="ja-JP" dirty="0" err="1" smtClean="0"/>
              <a:t>import_system</a:t>
            </a:r>
            <a:r>
              <a:rPr lang="ja-JP" altLang="en-US" dirty="0" smtClean="0"/>
              <a:t>」をクリックします。</a:t>
            </a:r>
            <a:endParaRPr lang="en-US" altLang="ja-JP" dirty="0" smtClean="0"/>
          </a:p>
          <a:p>
            <a:r>
              <a:rPr lang="ja-JP" altLang="en-US" dirty="0" smtClean="0"/>
              <a:t>以下画面の赤囲みのように表示されていれば成功です。</a:t>
            </a:r>
            <a:endParaRPr lang="en-US" altLang="ja-JP" dirty="0" smtClean="0"/>
          </a:p>
          <a:p>
            <a:r>
              <a:rPr lang="ja-JP" altLang="en-US" dirty="0" smtClean="0"/>
              <a:t>データベースのセットアップは以上です。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880" y="3564054"/>
            <a:ext cx="4996180" cy="3032482"/>
          </a:xfrm>
          <a:prstGeom prst="rect">
            <a:avLst/>
          </a:prstGeom>
        </p:spPr>
      </p:pic>
    </p:spTree>
    <p:extLst>
      <p:ext uri="{BB962C8B-B14F-4D97-AF65-F5344CB8AC3E}">
        <p14:creationId xmlns:p14="http://schemas.microsoft.com/office/powerpoint/2010/main" val="202310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a:xfrm>
            <a:off x="685800" y="1771650"/>
            <a:ext cx="10820400" cy="4447035"/>
          </a:xfrm>
        </p:spPr>
        <p:txBody>
          <a:bodyPr/>
          <a:lstStyle/>
          <a:p>
            <a:r>
              <a:rPr kumimoji="1" lang="ja-JP" altLang="en-US" dirty="0" smtClean="0"/>
              <a:t>同封の「</a:t>
            </a:r>
            <a:r>
              <a:rPr lang="en-US" altLang="ja-JP" dirty="0" err="1" smtClean="0"/>
              <a:t>create_invfile_tool</a:t>
            </a:r>
            <a:r>
              <a:rPr lang="en-US" altLang="ja-JP" dirty="0" smtClean="0"/>
              <a:t>(</a:t>
            </a:r>
            <a:r>
              <a:rPr lang="en-US" altLang="ja-JP" dirty="0" err="1" smtClean="0"/>
              <a:t>ForMac</a:t>
            </a:r>
            <a:r>
              <a:rPr lang="en-US" altLang="ja-JP" dirty="0"/>
              <a:t>).zip</a:t>
            </a:r>
            <a:r>
              <a:rPr kumimoji="1" lang="ja-JP" altLang="en-US" dirty="0" smtClean="0"/>
              <a:t>」または、「</a:t>
            </a:r>
            <a:r>
              <a:rPr lang="en-US" altLang="ja-JP" dirty="0" err="1"/>
              <a:t>create_invfile_tool</a:t>
            </a:r>
            <a:r>
              <a:rPr lang="en-US" altLang="ja-JP" dirty="0"/>
              <a:t>(</a:t>
            </a:r>
            <a:r>
              <a:rPr lang="en-US" altLang="ja-JP" dirty="0" err="1"/>
              <a:t>ForWindows</a:t>
            </a:r>
            <a:r>
              <a:rPr lang="en-US" altLang="ja-JP" dirty="0"/>
              <a:t>).zip</a:t>
            </a:r>
            <a:r>
              <a:rPr kumimoji="1" lang="ja-JP" altLang="en-US" dirty="0" smtClean="0"/>
              <a:t>」（圧縮ファイル）を解凍します。</a:t>
            </a:r>
            <a:endParaRPr kumimoji="1" lang="en-US" altLang="ja-JP" dirty="0" smtClean="0"/>
          </a:p>
          <a:p>
            <a:r>
              <a:rPr lang="ja-JP" altLang="en-US" dirty="0"/>
              <a:t>解凍</a:t>
            </a:r>
            <a:r>
              <a:rPr lang="ja-JP" altLang="en-US" dirty="0" smtClean="0"/>
              <a:t>したフォルダ中 「</a:t>
            </a:r>
            <a:r>
              <a:rPr lang="en-US" altLang="ja-JP" dirty="0" err="1"/>
              <a:t>create_invfile_tool</a:t>
            </a:r>
            <a:r>
              <a:rPr lang="ja-JP" altLang="en-US" dirty="0" smtClean="0"/>
              <a:t>」フォルダを「</a:t>
            </a:r>
            <a:r>
              <a:rPr lang="en-US" altLang="ja-JP" dirty="0"/>
              <a:t>XAMPP</a:t>
            </a:r>
            <a:r>
              <a:rPr lang="ja-JP" altLang="en-US" dirty="0" smtClean="0"/>
              <a:t>」フォルダ中 </a:t>
            </a:r>
            <a:r>
              <a:rPr lang="ja-JP" altLang="en-US" dirty="0"/>
              <a:t>「</a:t>
            </a:r>
            <a:r>
              <a:rPr lang="en-US" altLang="ja-JP" dirty="0" err="1"/>
              <a:t>htdocs</a:t>
            </a:r>
            <a:r>
              <a:rPr lang="ja-JP" altLang="en-US" dirty="0"/>
              <a:t>」 </a:t>
            </a:r>
            <a:r>
              <a:rPr lang="ja-JP" altLang="en-US" dirty="0" smtClean="0"/>
              <a:t>フォルタ中にコピー</a:t>
            </a:r>
            <a:r>
              <a:rPr lang="en-US" altLang="ja-JP" dirty="0" smtClean="0"/>
              <a:t>&amp;</a:t>
            </a:r>
            <a:r>
              <a:rPr lang="ja-JP" altLang="en-US" dirty="0" smtClean="0"/>
              <a:t>ペーストします</a:t>
            </a:r>
            <a:r>
              <a:rPr lang="ja-JP" altLang="en-US" dirty="0"/>
              <a:t>。以下 </a:t>
            </a:r>
            <a:r>
              <a:rPr lang="ja-JP" altLang="en-US" dirty="0" smtClean="0"/>
              <a:t>ようなフォルダ構成</a:t>
            </a:r>
            <a:r>
              <a:rPr lang="ja-JP" altLang="en-US" dirty="0"/>
              <a:t>になります。</a:t>
            </a:r>
            <a:r>
              <a:rPr lang="en-US" altLang="ja-JP" dirty="0"/>
              <a:t>Mac</a:t>
            </a:r>
            <a:r>
              <a:rPr lang="ja-JP" altLang="en-US" dirty="0"/>
              <a:t> </a:t>
            </a:r>
            <a:r>
              <a:rPr lang="ja-JP" altLang="en-US" dirty="0" smtClean="0"/>
              <a:t>場合、 </a:t>
            </a:r>
            <a:r>
              <a:rPr lang="ja-JP" altLang="en-US" dirty="0"/>
              <a:t>「</a:t>
            </a:r>
            <a:r>
              <a:rPr lang="en-US" altLang="ja-JP" dirty="0"/>
              <a:t>XAMPP</a:t>
            </a:r>
            <a:r>
              <a:rPr lang="ja-JP" altLang="en-US" dirty="0"/>
              <a:t>」ー「</a:t>
            </a:r>
            <a:r>
              <a:rPr lang="en-US" altLang="ja-JP" dirty="0" err="1"/>
              <a:t>xamppfiles</a:t>
            </a:r>
            <a:r>
              <a:rPr lang="ja-JP" altLang="en-US" dirty="0"/>
              <a:t>」ー「</a:t>
            </a:r>
            <a:r>
              <a:rPr lang="en-US" altLang="ja-JP" dirty="0" err="1"/>
              <a:t>htdocs</a:t>
            </a:r>
            <a:r>
              <a:rPr lang="ja-JP" altLang="en-US" dirty="0"/>
              <a:t>」 中になります</a:t>
            </a:r>
            <a:r>
              <a:rPr lang="ja-JP" altLang="en-US" dirty="0" smtClean="0"/>
              <a:t>。ご注意ください</a:t>
            </a:r>
            <a:r>
              <a:rPr lang="ja-JP" altLang="en-US" dirty="0"/>
              <a:t>。 </a:t>
            </a:r>
          </a:p>
          <a:p>
            <a:r>
              <a:rPr lang="en-US" altLang="ja-JP" dirty="0" smtClean="0"/>
              <a:t> </a:t>
            </a:r>
            <a:r>
              <a:rPr lang="en-US" altLang="ja-JP" dirty="0" err="1" smtClean="0"/>
              <a:t>create_invfile_tool</a:t>
            </a:r>
            <a:r>
              <a:rPr lang="ja-JP" altLang="en-US" dirty="0" smtClean="0"/>
              <a:t>フォルダの中身が以下 </a:t>
            </a:r>
            <a:r>
              <a:rPr lang="ja-JP" altLang="en-US" dirty="0"/>
              <a:t>青囲み ようになっていることを確認</a:t>
            </a:r>
            <a:r>
              <a:rPr lang="ja-JP" altLang="en-US" dirty="0" smtClean="0"/>
              <a:t>してください</a:t>
            </a:r>
            <a:r>
              <a:rPr lang="ja-JP" altLang="en-US" dirty="0"/>
              <a:t>。 </a:t>
            </a:r>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69" y="4366260"/>
            <a:ext cx="3942081" cy="2455995"/>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900" y="4366260"/>
            <a:ext cx="4231640" cy="2436859"/>
          </a:xfrm>
          <a:prstGeom prst="rect">
            <a:avLst/>
          </a:prstGeom>
        </p:spPr>
      </p:pic>
    </p:spTree>
    <p:extLst>
      <p:ext uri="{BB962C8B-B14F-4D97-AF65-F5344CB8AC3E}">
        <p14:creationId xmlns:p14="http://schemas.microsoft.com/office/powerpoint/2010/main" val="178691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システムのセットアップ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以上でセットアップ完了です。 </a:t>
            </a:r>
            <a:endParaRPr lang="ja-JP" altLang="en-US" dirty="0"/>
          </a:p>
          <a:p>
            <a:r>
              <a:rPr lang="ja-JP" altLang="en-US" dirty="0" smtClean="0"/>
              <a:t>ブラウザを開き、</a:t>
            </a:r>
            <a:r>
              <a:rPr lang="en-US" altLang="ja-JP" dirty="0" smtClean="0"/>
              <a:t>URL</a:t>
            </a:r>
            <a:r>
              <a:rPr lang="ja-JP" altLang="en-US" dirty="0" smtClean="0"/>
              <a:t>「</a:t>
            </a:r>
            <a:r>
              <a:rPr lang="en-US" altLang="ja-JP" dirty="0"/>
              <a:t>http://localhost/</a:t>
            </a:r>
            <a:r>
              <a:rPr lang="en-US" altLang="ja-JP" dirty="0" err="1"/>
              <a:t>create_invfile_tool</a:t>
            </a:r>
            <a:r>
              <a:rPr lang="en-US" altLang="ja-JP" dirty="0"/>
              <a:t>/</a:t>
            </a:r>
            <a:r>
              <a:rPr lang="en-US" altLang="ja-JP" dirty="0" err="1"/>
              <a:t>admin.php</a:t>
            </a:r>
            <a:r>
              <a:rPr lang="ja-JP" altLang="en-US" dirty="0"/>
              <a:t>」にアクセスする</a:t>
            </a:r>
            <a:r>
              <a:rPr lang="ja-JP" altLang="en-US" dirty="0" smtClean="0"/>
              <a:t>と</a:t>
            </a:r>
            <a:endParaRPr lang="en-US" altLang="ja-JP" dirty="0"/>
          </a:p>
          <a:p>
            <a:pPr marL="0" indent="0">
              <a:buNone/>
            </a:pPr>
            <a:r>
              <a:rPr lang="ja-JP" altLang="en-US" dirty="0" smtClean="0"/>
              <a:t>ツール ログイン画面が開きます。</a:t>
            </a:r>
            <a:endParaRPr lang="en-US" altLang="ja-JP" dirty="0" smtClean="0"/>
          </a:p>
          <a:p>
            <a:r>
              <a:rPr lang="en-US" altLang="ja-JP" dirty="0" err="1" smtClean="0"/>
              <a:t>UserName</a:t>
            </a:r>
            <a:r>
              <a:rPr lang="ja-JP" altLang="en-US" dirty="0" smtClean="0"/>
              <a:t> 、データベースセットアップ時</a:t>
            </a:r>
            <a:r>
              <a:rPr lang="ja-JP" altLang="en-US" dirty="0"/>
              <a:t>に設定</a:t>
            </a:r>
            <a:r>
              <a:rPr lang="ja-JP" altLang="en-US" dirty="0" smtClean="0"/>
              <a:t>したユーザ</a:t>
            </a:r>
            <a:r>
              <a:rPr lang="en-US" altLang="ja-JP" dirty="0" smtClean="0"/>
              <a:t>ID</a:t>
            </a:r>
            <a:r>
              <a:rPr lang="ja-JP" altLang="en-US" dirty="0"/>
              <a:t>になります。 </a:t>
            </a:r>
            <a:endParaRPr lang="en-US" altLang="ja-JP" dirty="0"/>
          </a:p>
          <a:p>
            <a:r>
              <a:rPr lang="ja-JP" altLang="en-US" dirty="0" smtClean="0"/>
              <a:t>パスワード </a:t>
            </a:r>
            <a:r>
              <a:rPr lang="ja-JP" altLang="en-US" dirty="0"/>
              <a:t>「</a:t>
            </a:r>
            <a:r>
              <a:rPr lang="en-US" altLang="ja-JP" dirty="0"/>
              <a:t>import12345</a:t>
            </a:r>
            <a:r>
              <a:rPr lang="ja-JP" altLang="en-US" dirty="0" smtClean="0"/>
              <a:t>」です。 </a:t>
            </a:r>
            <a:endParaRPr lang="en-US" altLang="ja-JP" dirty="0"/>
          </a:p>
        </p:txBody>
      </p:sp>
    </p:spTree>
    <p:extLst>
      <p:ext uri="{BB962C8B-B14F-4D97-AF65-F5344CB8AC3E}">
        <p14:creationId xmlns:p14="http://schemas.microsoft.com/office/powerpoint/2010/main" val="372392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作業終了後、パソコンの電源を落とす時に、</a:t>
            </a:r>
            <a:r>
              <a:rPr kumimoji="1" lang="en-US" altLang="ja-JP" dirty="0" smtClean="0"/>
              <a:t>XAMPP</a:t>
            </a:r>
            <a:r>
              <a:rPr kumimoji="1" lang="ja-JP" altLang="en-US" dirty="0" smtClean="0"/>
              <a:t>を停止する様促すメッセージが表示されることがあります。その場合は</a:t>
            </a:r>
            <a:r>
              <a:rPr kumimoji="1" lang="en-US" altLang="ja-JP" dirty="0" smtClean="0"/>
              <a:t>OK</a:t>
            </a:r>
            <a:r>
              <a:rPr kumimoji="1" lang="ja-JP" altLang="en-US" dirty="0" smtClean="0"/>
              <a:t>を押して終了させてください。</a:t>
            </a:r>
            <a:endParaRPr kumimoji="1" lang="en-US" altLang="ja-JP" dirty="0" smtClean="0"/>
          </a:p>
          <a:p>
            <a:r>
              <a:rPr kumimoji="1" lang="ja-JP" altLang="en-US" dirty="0" smtClean="0"/>
              <a:t>また、パソコンを起動した後、ツールを使用する際には、</a:t>
            </a:r>
            <a:r>
              <a:rPr kumimoji="1" lang="en-US" altLang="ja-JP" dirty="0" smtClean="0"/>
              <a:t>XAMPP</a:t>
            </a:r>
            <a:r>
              <a:rPr lang="ja-JP" altLang="en-US" dirty="0" smtClean="0"/>
              <a:t>を起動させる必要があります。</a:t>
            </a:r>
            <a:r>
              <a:rPr lang="en-US" altLang="ja-JP" dirty="0" smtClean="0"/>
              <a:t>P7,8</a:t>
            </a:r>
            <a:r>
              <a:rPr lang="ja-JP" altLang="en-US" dirty="0" smtClean="0"/>
              <a:t>にあります</a:t>
            </a:r>
            <a:r>
              <a:rPr kumimoji="1" lang="en-US" altLang="ja-JP" dirty="0" smtClean="0"/>
              <a:t>『</a:t>
            </a:r>
            <a:r>
              <a:rPr lang="ja-JP" altLang="en-US" dirty="0"/>
              <a:t>サーバーを起動する</a:t>
            </a:r>
            <a:r>
              <a:rPr kumimoji="1" lang="en-US" altLang="ja-JP" dirty="0" smtClean="0"/>
              <a:t>』</a:t>
            </a:r>
            <a:r>
              <a:rPr kumimoji="1" lang="ja-JP" altLang="en-US" dirty="0" smtClean="0"/>
              <a:t>の章の通り</a:t>
            </a:r>
            <a:r>
              <a:rPr lang="en-US" altLang="ja-JP" dirty="0" smtClean="0"/>
              <a:t>Start</a:t>
            </a:r>
            <a:r>
              <a:rPr lang="ja-JP" altLang="en-US" dirty="0" smtClean="0"/>
              <a:t>させてください。</a:t>
            </a:r>
            <a:endParaRPr lang="en-US" altLang="ja-JP" dirty="0" smtClean="0"/>
          </a:p>
          <a:p>
            <a:r>
              <a:rPr lang="en-US" altLang="ja-JP" dirty="0" smtClean="0"/>
              <a:t>XAMPP</a:t>
            </a:r>
            <a:r>
              <a:rPr lang="ja-JP" altLang="en-US" dirty="0" smtClean="0"/>
              <a:t>が</a:t>
            </a:r>
            <a:r>
              <a:rPr lang="en-US" altLang="ja-JP" dirty="0" smtClean="0"/>
              <a:t>Start</a:t>
            </a:r>
            <a:r>
              <a:rPr lang="ja-JP" altLang="en-US" dirty="0" smtClean="0"/>
              <a:t>していないと、ブラウザでツールにアクセスしても画面は開きません。</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62" y="4323625"/>
            <a:ext cx="2541436" cy="180555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089544"/>
            <a:ext cx="3719015" cy="261832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098" y="4124166"/>
            <a:ext cx="3933190" cy="2549076"/>
          </a:xfrm>
          <a:prstGeom prst="rect">
            <a:avLst/>
          </a:prstGeom>
        </p:spPr>
      </p:pic>
    </p:spTree>
    <p:extLst>
      <p:ext uri="{BB962C8B-B14F-4D97-AF65-F5344CB8AC3E}">
        <p14:creationId xmlns:p14="http://schemas.microsoft.com/office/powerpoint/2010/main" val="172333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ツール・セットアップ概要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ブラウザで使用する</a:t>
            </a:r>
            <a:r>
              <a:rPr lang="en-US" altLang="ja-JP" dirty="0" smtClean="0"/>
              <a:t>WEB</a:t>
            </a:r>
            <a:r>
              <a:rPr lang="ja-JP" altLang="en-US" dirty="0" smtClean="0"/>
              <a:t>サイト形式のツールです。</a:t>
            </a:r>
            <a:endParaRPr lang="en-US" altLang="ja-JP" dirty="0" smtClean="0"/>
          </a:p>
          <a:p>
            <a:r>
              <a:rPr kumimoji="1" lang="en-US" altLang="ja-JP" dirty="0" smtClean="0"/>
              <a:t>Google chrome</a:t>
            </a:r>
            <a:r>
              <a:rPr kumimoji="1" lang="ja-JP" altLang="en-US" dirty="0" smtClean="0"/>
              <a:t>推奨です。</a:t>
            </a:r>
            <a:endParaRPr kumimoji="1" lang="en-US" altLang="ja-JP" dirty="0" smtClean="0"/>
          </a:p>
          <a:p>
            <a:r>
              <a:rPr lang="en-US" altLang="ja-JP" dirty="0" smtClean="0"/>
              <a:t>Windows</a:t>
            </a:r>
            <a:r>
              <a:rPr lang="ja-JP" altLang="en-US" dirty="0" smtClean="0"/>
              <a:t>、</a:t>
            </a:r>
            <a:r>
              <a:rPr lang="en-US" altLang="ja-JP" dirty="0" smtClean="0"/>
              <a:t>Mac</a:t>
            </a:r>
            <a:r>
              <a:rPr lang="ja-JP" altLang="en-US" dirty="0" smtClean="0"/>
              <a:t>の</a:t>
            </a:r>
            <a:r>
              <a:rPr lang="en-US" altLang="ja-JP" dirty="0" smtClean="0"/>
              <a:t>OS</a:t>
            </a:r>
            <a:r>
              <a:rPr lang="ja-JP" altLang="en-US" dirty="0" smtClean="0"/>
              <a:t>で動作します。</a:t>
            </a:r>
            <a:endParaRPr lang="en-US" altLang="ja-JP" dirty="0" smtClean="0"/>
          </a:p>
          <a:p>
            <a:r>
              <a:rPr lang="en-US" altLang="ja-JP" dirty="0" smtClean="0"/>
              <a:t>WEB</a:t>
            </a:r>
            <a:r>
              <a:rPr lang="ja-JP" altLang="en-US" dirty="0" smtClean="0"/>
              <a:t>サーバーのセットアップ、データベースのセットアップ、</a:t>
            </a:r>
            <a:r>
              <a:rPr lang="en-US" altLang="ja-JP" dirty="0" smtClean="0"/>
              <a:t>WEB</a:t>
            </a:r>
            <a:r>
              <a:rPr lang="ja-JP" altLang="en-US" dirty="0" smtClean="0"/>
              <a:t>システムのセットアップが必要です。この後、説明いたします。</a:t>
            </a:r>
            <a:endParaRPr lang="en-US" altLang="ja-JP" dirty="0"/>
          </a:p>
        </p:txBody>
      </p:sp>
    </p:spTree>
    <p:extLst>
      <p:ext uri="{BB962C8B-B14F-4D97-AF65-F5344CB8AC3E}">
        <p14:creationId xmlns:p14="http://schemas.microsoft.com/office/powerpoint/2010/main" val="6461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a:xfrm>
            <a:off x="685800" y="1874520"/>
            <a:ext cx="10820400" cy="4344165"/>
          </a:xfrm>
        </p:spPr>
        <p:txBody>
          <a:bodyPr/>
          <a:lstStyle/>
          <a:p>
            <a:r>
              <a:rPr kumimoji="1" lang="ja-JP" altLang="en-US" dirty="0" smtClean="0"/>
              <a:t>システム障害を見つけるために、ツールを動かすたびにログファイルを作成しております。</a:t>
            </a:r>
            <a:endParaRPr kumimoji="1" lang="en-US" altLang="ja-JP" dirty="0" smtClean="0"/>
          </a:p>
          <a:p>
            <a:r>
              <a:rPr lang="ja-JP" altLang="en-US" dirty="0" smtClean="0"/>
              <a:t>「</a:t>
            </a:r>
            <a:r>
              <a:rPr lang="en-US" altLang="ja-JP" dirty="0" err="1"/>
              <a:t>create_invfile_tool</a:t>
            </a:r>
            <a:r>
              <a:rPr lang="ja-JP" altLang="en-US" dirty="0" smtClean="0"/>
              <a:t>」</a:t>
            </a:r>
            <a:r>
              <a:rPr lang="en-US" altLang="ja-JP" dirty="0" smtClean="0"/>
              <a:t>-</a:t>
            </a:r>
            <a:r>
              <a:rPr lang="ja-JP" altLang="en-US" dirty="0" smtClean="0"/>
              <a:t>「</a:t>
            </a:r>
            <a:r>
              <a:rPr lang="en-US" altLang="ja-JP" dirty="0" smtClean="0"/>
              <a:t>log</a:t>
            </a:r>
            <a:r>
              <a:rPr lang="ja-JP" altLang="en-US" dirty="0" smtClean="0"/>
              <a:t>」フォルダの中に</a:t>
            </a:r>
            <a:r>
              <a:rPr lang="en-US" altLang="ja-JP" dirty="0" smtClean="0"/>
              <a:t> </a:t>
            </a:r>
            <a:r>
              <a:rPr lang="ja-JP" altLang="en-US" dirty="0" smtClean="0"/>
              <a:t>「</a:t>
            </a:r>
            <a:r>
              <a:rPr lang="en-US" altLang="ja-JP" dirty="0" err="1" smtClean="0"/>
              <a:t>info.log</a:t>
            </a:r>
            <a:r>
              <a:rPr lang="ja-JP" altLang="en-US" dirty="0" smtClean="0"/>
              <a:t>」「</a:t>
            </a:r>
            <a:r>
              <a:rPr lang="en-US" altLang="ja-JP" dirty="0" err="1" smtClean="0"/>
              <a:t>err.log</a:t>
            </a:r>
            <a:r>
              <a:rPr lang="ja-JP" altLang="en-US" dirty="0" smtClean="0"/>
              <a:t>」が作成されていきます。</a:t>
            </a:r>
            <a:endParaRPr lang="en-US" altLang="ja-JP" dirty="0" smtClean="0"/>
          </a:p>
          <a:p>
            <a:r>
              <a:rPr kumimoji="1" lang="ja-JP" altLang="en-US" dirty="0" smtClean="0"/>
              <a:t>普段は特に必要のないファイルのため、データ容量を気にされる時は「</a:t>
            </a:r>
            <a:r>
              <a:rPr kumimoji="1" lang="en-US" altLang="ja-JP" dirty="0" smtClean="0"/>
              <a:t>log</a:t>
            </a:r>
            <a:r>
              <a:rPr kumimoji="1" lang="ja-JP" altLang="en-US" dirty="0" smtClean="0"/>
              <a:t>」フォルダの中のファイルは削除していただいて問題ありません。</a:t>
            </a:r>
            <a:endParaRPr kumimoji="1"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950" y="3903330"/>
            <a:ext cx="5598160" cy="2315355"/>
          </a:xfrm>
          <a:prstGeom prst="rect">
            <a:avLst/>
          </a:prstGeom>
        </p:spPr>
      </p:pic>
    </p:spTree>
    <p:extLst>
      <p:ext uri="{BB962C8B-B14F-4D97-AF65-F5344CB8AC3E}">
        <p14:creationId xmlns:p14="http://schemas.microsoft.com/office/powerpoint/2010/main" val="2120953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運用時の注意点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ツールの画面を開くと、</a:t>
            </a:r>
            <a:r>
              <a:rPr kumimoji="1" lang="en-US" altLang="ja-JP" dirty="0" smtClean="0"/>
              <a:t>Notice:</a:t>
            </a:r>
            <a:r>
              <a:rPr kumimoji="1" lang="ja-JP" altLang="en-US" dirty="0" smtClean="0"/>
              <a:t>という文字が上部に表示される場合、</a:t>
            </a:r>
            <a:r>
              <a:rPr kumimoji="1" lang="en-US" altLang="ja-JP" dirty="0" err="1" smtClean="0"/>
              <a:t>php.ini</a:t>
            </a:r>
            <a:r>
              <a:rPr kumimoji="1" lang="ja-JP" altLang="en-US" dirty="0" smtClean="0"/>
              <a:t>のバージョンが古い可能性があります。</a:t>
            </a:r>
            <a:r>
              <a:rPr kumimoji="1" lang="en-US" altLang="ja-JP" dirty="0" smtClean="0"/>
              <a:t>P6</a:t>
            </a:r>
            <a:r>
              <a:rPr kumimoji="1" lang="ja-JP" altLang="en-US" dirty="0" smtClean="0"/>
              <a:t>の作業を行い、</a:t>
            </a:r>
            <a:r>
              <a:rPr kumimoji="1" lang="en-US" altLang="ja-JP" dirty="0" smtClean="0"/>
              <a:t>XAMPP</a:t>
            </a:r>
            <a:r>
              <a:rPr kumimoji="1" lang="ja-JP" altLang="en-US" dirty="0" smtClean="0"/>
              <a:t>のコントロールパネルで</a:t>
            </a:r>
            <a:r>
              <a:rPr kumimoji="1" lang="en-US" altLang="ja-JP" dirty="0" smtClean="0"/>
              <a:t>Apache</a:t>
            </a:r>
            <a:r>
              <a:rPr kumimoji="1" lang="ja-JP" altLang="en-US" dirty="0" smtClean="0"/>
              <a:t>の再起動を行なってください。（</a:t>
            </a:r>
            <a:r>
              <a:rPr kumimoji="1" lang="en-US" altLang="ja-JP" dirty="0" err="1" smtClean="0"/>
              <a:t>Stop&amp;Start</a:t>
            </a:r>
            <a:r>
              <a:rPr kumimoji="1" lang="ja-JP" altLang="en-US" dirty="0" smtClean="0"/>
              <a:t>）</a:t>
            </a:r>
            <a:endParaRPr kumimoji="1"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150" y="3217686"/>
            <a:ext cx="6960870" cy="3640314"/>
          </a:xfrm>
          <a:prstGeom prst="rect">
            <a:avLst/>
          </a:prstGeom>
        </p:spPr>
      </p:pic>
    </p:spTree>
    <p:extLst>
      <p:ext uri="{BB962C8B-B14F-4D97-AF65-F5344CB8AC3E}">
        <p14:creationId xmlns:p14="http://schemas.microsoft.com/office/powerpoint/2010/main" val="164477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WEB</a:t>
            </a:r>
            <a:r>
              <a:rPr lang="ja-JP" altLang="en-US" dirty="0"/>
              <a:t>システムの更新（入れ替え</a:t>
            </a:r>
            <a:r>
              <a:rPr lang="ja-JP" altLang="en-US" dirty="0" smtClean="0"/>
              <a:t>）</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ツールのプログラムがアップデート（更新）された時に</a:t>
            </a:r>
            <a:r>
              <a:rPr kumimoji="1" lang="en-US" altLang="ja-JP" dirty="0" smtClean="0"/>
              <a:t>WEB</a:t>
            </a:r>
            <a:r>
              <a:rPr kumimoji="1" lang="ja-JP" altLang="en-US" dirty="0" smtClean="0"/>
              <a:t>システムの入れ替えが必要です。手順は、フォルダ丸ごと削除</a:t>
            </a:r>
            <a:r>
              <a:rPr kumimoji="1" lang="en-US" altLang="ja-JP" dirty="0" smtClean="0"/>
              <a:t>&amp;</a:t>
            </a:r>
            <a:r>
              <a:rPr kumimoji="1" lang="ja-JP" altLang="en-US" dirty="0" smtClean="0"/>
              <a:t>新しいフォルダをコピーをします。</a:t>
            </a:r>
            <a:endParaRPr kumimoji="1" lang="en-US" altLang="ja-JP" dirty="0" smtClean="0"/>
          </a:p>
          <a:p>
            <a:r>
              <a:rPr lang="en-US" altLang="ja-JP" dirty="0" smtClean="0"/>
              <a:t>Windows</a:t>
            </a:r>
            <a:r>
              <a:rPr lang="ja-JP" altLang="en-US" dirty="0" smtClean="0"/>
              <a:t>の場合、「</a:t>
            </a:r>
            <a:r>
              <a:rPr lang="en-US" altLang="ja-JP" dirty="0" smtClean="0"/>
              <a:t>C:¥XAMPP</a:t>
            </a:r>
            <a:r>
              <a:rPr lang="ja-JP" altLang="en-US" dirty="0" smtClean="0"/>
              <a:t>」</a:t>
            </a:r>
            <a:r>
              <a:rPr lang="en-US" altLang="ja-JP" dirty="0" smtClean="0"/>
              <a:t>-</a:t>
            </a:r>
            <a:r>
              <a:rPr lang="ja-JP" altLang="en-US" dirty="0" smtClean="0"/>
              <a:t>「</a:t>
            </a:r>
            <a:r>
              <a:rPr lang="en-US" altLang="ja-JP" dirty="0" err="1"/>
              <a:t>htdocs</a:t>
            </a:r>
            <a:r>
              <a:rPr lang="ja-JP" altLang="en-US" dirty="0"/>
              <a:t>」 </a:t>
            </a:r>
            <a:r>
              <a:rPr lang="ja-JP" altLang="en-US" dirty="0" smtClean="0"/>
              <a:t>フォルダの中にある「</a:t>
            </a:r>
            <a:r>
              <a:rPr lang="en-US" altLang="ja-JP" dirty="0" err="1"/>
              <a:t>create_invfile_tool</a:t>
            </a:r>
            <a:r>
              <a:rPr lang="ja-JP" altLang="en-US" dirty="0" smtClean="0"/>
              <a:t>」フォルダをフォルダごと削除します。</a:t>
            </a:r>
            <a:endParaRPr lang="en-US" altLang="ja-JP" dirty="0" smtClean="0"/>
          </a:p>
          <a:p>
            <a:r>
              <a:rPr lang="en-US" altLang="ja-JP" dirty="0" smtClean="0"/>
              <a:t>Mac</a:t>
            </a:r>
            <a:r>
              <a:rPr lang="ja-JP" altLang="en-US" dirty="0" smtClean="0"/>
              <a:t> </a:t>
            </a:r>
            <a:r>
              <a:rPr lang="ja-JP" altLang="en-US" dirty="0"/>
              <a:t>場合、 「</a:t>
            </a:r>
            <a:r>
              <a:rPr lang="en-US" altLang="ja-JP" dirty="0"/>
              <a:t>XAMPP</a:t>
            </a:r>
            <a:r>
              <a:rPr lang="ja-JP" altLang="en-US" dirty="0"/>
              <a:t>」ー「</a:t>
            </a:r>
            <a:r>
              <a:rPr lang="en-US" altLang="ja-JP" dirty="0" err="1"/>
              <a:t>xamppfiles</a:t>
            </a:r>
            <a:r>
              <a:rPr lang="ja-JP" altLang="en-US" dirty="0"/>
              <a:t>」ー「</a:t>
            </a:r>
            <a:r>
              <a:rPr lang="en-US" altLang="ja-JP" dirty="0" err="1"/>
              <a:t>htdocs</a:t>
            </a:r>
            <a:r>
              <a:rPr lang="ja-JP" altLang="en-US" dirty="0"/>
              <a:t>」 中</a:t>
            </a:r>
            <a:r>
              <a:rPr lang="ja-JP" altLang="en-US" dirty="0" smtClean="0"/>
              <a:t>にあります、</a:t>
            </a:r>
            <a:r>
              <a:rPr lang="ja-JP" altLang="en-US" dirty="0"/>
              <a:t> </a:t>
            </a:r>
            <a:r>
              <a:rPr lang="ja-JP" altLang="en-US" dirty="0" smtClean="0"/>
              <a:t>「</a:t>
            </a:r>
            <a:r>
              <a:rPr lang="en-US" altLang="ja-JP" dirty="0" err="1"/>
              <a:t>create_invfile_tool</a:t>
            </a:r>
            <a:r>
              <a:rPr lang="ja-JP" altLang="en-US" dirty="0" smtClean="0"/>
              <a:t>」</a:t>
            </a:r>
            <a:r>
              <a:rPr lang="ja-JP" altLang="en-US" dirty="0"/>
              <a:t>フォルダをフォルダごと削除します。</a:t>
            </a:r>
            <a:endParaRPr kumimoji="1" lang="en-US" altLang="ja-JP" dirty="0" smtClean="0"/>
          </a:p>
          <a:p>
            <a:r>
              <a:rPr kumimoji="1" lang="ja-JP" altLang="en-US" dirty="0" smtClean="0"/>
              <a:t>新しくお渡しする</a:t>
            </a:r>
            <a:r>
              <a:rPr lang="en-US" altLang="ja-JP" dirty="0" err="1"/>
              <a:t>create_invfile</a:t>
            </a:r>
            <a:r>
              <a:rPr kumimoji="1" lang="en-US" altLang="ja-JP" dirty="0" err="1" smtClean="0"/>
              <a:t>_tool</a:t>
            </a:r>
            <a:r>
              <a:rPr kumimoji="1" lang="ja-JP" altLang="en-US" dirty="0" smtClean="0"/>
              <a:t>フォルダを、</a:t>
            </a:r>
            <a:r>
              <a:rPr lang="en-US" altLang="ja-JP" dirty="0" smtClean="0"/>
              <a:t>P17</a:t>
            </a:r>
            <a:r>
              <a:rPr lang="ja-JP" altLang="en-US" dirty="0" smtClean="0"/>
              <a:t>「</a:t>
            </a:r>
            <a:r>
              <a:rPr lang="en-US" altLang="ja-JP" dirty="0"/>
              <a:t>WEB</a:t>
            </a:r>
            <a:r>
              <a:rPr lang="ja-JP" altLang="en-US" dirty="0"/>
              <a:t>システムのセットアップ</a:t>
            </a:r>
            <a:r>
              <a:rPr lang="ja-JP" altLang="en-US" dirty="0" smtClean="0"/>
              <a:t>」の章の手順でセットアップします。</a:t>
            </a:r>
            <a:endParaRPr kumimoji="1" lang="ja-JP" altLang="en-US" dirty="0"/>
          </a:p>
        </p:txBody>
      </p:sp>
    </p:spTree>
    <p:extLst>
      <p:ext uri="{BB962C8B-B14F-4D97-AF65-F5344CB8AC3E}">
        <p14:creationId xmlns:p14="http://schemas.microsoft.com/office/powerpoint/2010/main" val="21769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ブラウザを開き、</a:t>
            </a:r>
            <a:r>
              <a:rPr kumimoji="1" lang="en-US" altLang="ja-JP" dirty="0" smtClean="0"/>
              <a:t>URL</a:t>
            </a:r>
            <a:r>
              <a:rPr kumimoji="1" lang="ja-JP" altLang="en-US" dirty="0" smtClean="0"/>
              <a:t>に「</a:t>
            </a:r>
            <a:r>
              <a:rPr lang="en-US" altLang="ja-JP" dirty="0"/>
              <a:t> http://</a:t>
            </a:r>
            <a:r>
              <a:rPr lang="en-US" altLang="ja-JP" dirty="0" err="1"/>
              <a:t>localhost</a:t>
            </a:r>
            <a:r>
              <a:rPr lang="en-US" altLang="ja-JP" dirty="0"/>
              <a:t>/dashboard/ </a:t>
            </a:r>
            <a:r>
              <a:rPr kumimoji="1" lang="ja-JP" altLang="en-US" dirty="0" smtClean="0"/>
              <a:t>」を入力しエンターで実行して下さい。</a:t>
            </a:r>
            <a:endParaRPr kumimoji="1" lang="en-US" altLang="ja-JP" dirty="0" smtClean="0"/>
          </a:p>
          <a:p>
            <a:r>
              <a:rPr lang="ja-JP" altLang="en-US" dirty="0" smtClean="0"/>
              <a:t>以下のような画面が開きますので、右上の「</a:t>
            </a:r>
            <a:r>
              <a:rPr lang="en-US" altLang="ja-JP" dirty="0" err="1" smtClean="0"/>
              <a:t>phpMyAdmin</a:t>
            </a:r>
            <a:r>
              <a:rPr lang="ja-JP" altLang="en-US" dirty="0" smtClean="0"/>
              <a:t>」をクリックします。</a:t>
            </a:r>
            <a:endParaRPr kumimoji="1" lang="en-US" altLang="ja-JP" dirty="0" smtClean="0"/>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670" y="3384926"/>
            <a:ext cx="4811211" cy="2833759"/>
          </a:xfrm>
          <a:prstGeom prst="rect">
            <a:avLst/>
          </a:prstGeom>
        </p:spPr>
      </p:pic>
    </p:spTree>
    <p:extLst>
      <p:ext uri="{BB962C8B-B14F-4D97-AF65-F5344CB8AC3E}">
        <p14:creationId xmlns:p14="http://schemas.microsoft.com/office/powerpoint/2010/main" val="35946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以下のような画面が開きます。</a:t>
            </a:r>
            <a:endParaRPr lang="en-US" altLang="ja-JP" dirty="0" smtClean="0"/>
          </a:p>
          <a:p>
            <a:r>
              <a:rPr lang="ja-JP" altLang="en-US" dirty="0" smtClean="0"/>
              <a:t>サイドバーの「</a:t>
            </a:r>
            <a:r>
              <a:rPr lang="en-US" altLang="ja-JP" dirty="0" err="1"/>
              <a:t>import_system</a:t>
            </a:r>
            <a:r>
              <a:rPr lang="ja-JP" altLang="en-US" dirty="0" smtClean="0"/>
              <a:t>」をクリックします。</a:t>
            </a:r>
            <a:endParaRPr lang="en-US" altLang="ja-JP" dirty="0" smtClean="0"/>
          </a:p>
          <a:p>
            <a:r>
              <a:rPr lang="ja-JP" altLang="en-US" dirty="0" smtClean="0"/>
              <a:t>続けて、画面上部の「</a:t>
            </a:r>
            <a:r>
              <a:rPr lang="en-US" altLang="ja-JP" dirty="0" smtClean="0"/>
              <a:t>SQL</a:t>
            </a:r>
            <a:r>
              <a:rPr lang="ja-JP" altLang="en-US" dirty="0" smtClean="0"/>
              <a:t>」をクリックします。</a:t>
            </a:r>
            <a:endParaRPr lang="en-US" altLang="ja-JP" dirty="0" smtClean="0"/>
          </a:p>
          <a:p>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220" y="3435939"/>
            <a:ext cx="5053330" cy="3067169"/>
          </a:xfrm>
          <a:prstGeom prst="rect">
            <a:avLst/>
          </a:prstGeom>
        </p:spPr>
      </p:pic>
    </p:spTree>
    <p:extLst>
      <p:ext uri="{BB962C8B-B14F-4D97-AF65-F5344CB8AC3E}">
        <p14:creationId xmlns:p14="http://schemas.microsoft.com/office/powerpoint/2010/main" val="1839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新しくお渡しする「</a:t>
            </a:r>
            <a:r>
              <a:rPr lang="en-US" altLang="ja-JP" dirty="0" err="1" smtClean="0"/>
              <a:t>addxxxxx.sql</a:t>
            </a:r>
            <a:r>
              <a:rPr lang="en-US" altLang="ja-JP" dirty="0" smtClean="0"/>
              <a:t> </a:t>
            </a:r>
            <a:r>
              <a:rPr lang="ja-JP" altLang="en-US" dirty="0" smtClean="0"/>
              <a:t>」拡張子が</a:t>
            </a:r>
            <a:r>
              <a:rPr lang="en-US" altLang="ja-JP" dirty="0" smtClean="0"/>
              <a:t>.</a:t>
            </a:r>
            <a:r>
              <a:rPr lang="en-US" altLang="ja-JP" dirty="0" err="1" smtClean="0"/>
              <a:t>sql</a:t>
            </a:r>
            <a:r>
              <a:rPr lang="ja-JP" altLang="en-US" dirty="0" smtClean="0"/>
              <a:t>のファイルをメモ帳などテキストエディターで開き、中身</a:t>
            </a:r>
            <a:r>
              <a:rPr lang="ja-JP" altLang="en-US" dirty="0"/>
              <a:t>を全て、画面中ほどのテキストエリアにコピー＆ペーストし</a:t>
            </a:r>
            <a:r>
              <a:rPr lang="ja-JP" altLang="en-US" dirty="0" smtClean="0"/>
              <a:t>、右下</a:t>
            </a:r>
            <a:r>
              <a:rPr lang="ja-JP" altLang="en-US" dirty="0"/>
              <a:t>の「実行」ボタンをクリックします。</a:t>
            </a:r>
            <a:endParaRPr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340" y="3433575"/>
            <a:ext cx="5809923" cy="2785110"/>
          </a:xfrm>
          <a:prstGeom prst="rect">
            <a:avLst/>
          </a:prstGeom>
        </p:spPr>
      </p:pic>
    </p:spTree>
    <p:extLst>
      <p:ext uri="{BB962C8B-B14F-4D97-AF65-F5344CB8AC3E}">
        <p14:creationId xmlns:p14="http://schemas.microsoft.com/office/powerpoint/2010/main" val="214742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成功すると以下のような画面が開きます。</a:t>
            </a:r>
            <a:endParaRPr lang="en-US" altLang="ja-JP" dirty="0" smtClean="0"/>
          </a:p>
          <a:p>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661" y="2591854"/>
            <a:ext cx="6508750" cy="3950551"/>
          </a:xfrm>
          <a:prstGeom prst="rect">
            <a:avLst/>
          </a:prstGeom>
        </p:spPr>
      </p:pic>
    </p:spTree>
    <p:extLst>
      <p:ext uri="{BB962C8B-B14F-4D97-AF65-F5344CB8AC3E}">
        <p14:creationId xmlns:p14="http://schemas.microsoft.com/office/powerpoint/2010/main" val="2017858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データベースの更新（一部更新の場合）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smtClean="0"/>
              <a:t>【</a:t>
            </a:r>
            <a:r>
              <a:rPr lang="ja-JP" altLang="en-US" dirty="0" smtClean="0"/>
              <a:t>一部更新のアップデートの考え方</a:t>
            </a:r>
            <a:r>
              <a:rPr lang="en-US" altLang="ja-JP" dirty="0" smtClean="0"/>
              <a:t>】</a:t>
            </a:r>
          </a:p>
          <a:p>
            <a:r>
              <a:rPr lang="ja-JP" altLang="en-US" dirty="0" smtClean="0"/>
              <a:t>データベースの初回のセットアップの時に、</a:t>
            </a:r>
            <a:r>
              <a:rPr lang="en-US" altLang="ja-JP" dirty="0" err="1" smtClean="0"/>
              <a:t>import_system.sql</a:t>
            </a:r>
            <a:r>
              <a:rPr lang="ja-JP" altLang="en-US" dirty="0" smtClean="0"/>
              <a:t>というファイルの中身を実行いただいたと思います。</a:t>
            </a:r>
            <a:endParaRPr lang="en-US" altLang="ja-JP" dirty="0" smtClean="0"/>
          </a:p>
          <a:p>
            <a:r>
              <a:rPr lang="ja-JP" altLang="en-US" dirty="0" smtClean="0"/>
              <a:t>その後、機能の追加などアップデートがあるたびに、その差分を反映するために、「</a:t>
            </a:r>
            <a:r>
              <a:rPr lang="en-US" altLang="ja-JP" dirty="0" err="1" smtClean="0"/>
              <a:t>addxxx.sql</a:t>
            </a:r>
            <a:r>
              <a:rPr lang="ja-JP" altLang="en-US" dirty="0" smtClean="0"/>
              <a:t>」というファイルを配布し、差分の部分のみ実行していただきます。</a:t>
            </a:r>
            <a:endParaRPr lang="en-US" altLang="ja-JP" dirty="0" smtClean="0"/>
          </a:p>
          <a:p>
            <a:r>
              <a:rPr lang="ja-JP" altLang="en-US" dirty="0" smtClean="0"/>
              <a:t>しかし、どの時期から更新していないか分からなくなってしまった場合の対処は、</a:t>
            </a:r>
            <a:endParaRPr lang="en-US" altLang="ja-JP" dirty="0" smtClean="0"/>
          </a:p>
          <a:p>
            <a:pPr marL="457200" indent="-457200">
              <a:buFont typeface="+mj-lt"/>
              <a:buAutoNum type="arabicPeriod"/>
            </a:pPr>
            <a:r>
              <a:rPr lang="ja-JP" altLang="en-US" dirty="0" smtClean="0"/>
              <a:t>一度データベースのテーブルを全て削除して再度セットアップ</a:t>
            </a:r>
            <a:endParaRPr lang="en-US" altLang="ja-JP" dirty="0" smtClean="0"/>
          </a:p>
          <a:p>
            <a:pPr marL="457200" indent="-457200">
              <a:buFont typeface="+mj-lt"/>
              <a:buAutoNum type="arabicPeriod"/>
            </a:pPr>
            <a:r>
              <a:rPr lang="ja-JP" altLang="en-US" dirty="0" smtClean="0"/>
              <a:t>差分ファイルを</a:t>
            </a:r>
            <a:r>
              <a:rPr lang="en-US" altLang="ja-JP" dirty="0" smtClean="0"/>
              <a:t>add001.sql</a:t>
            </a:r>
            <a:r>
              <a:rPr lang="ja-JP" altLang="en-US" dirty="0" smtClean="0"/>
              <a:t>から順番に実行していく</a:t>
            </a:r>
            <a:endParaRPr lang="en-US" altLang="ja-JP" dirty="0" smtClean="0"/>
          </a:p>
          <a:p>
            <a:pPr marL="0" indent="0">
              <a:buNone/>
            </a:pPr>
            <a:r>
              <a:rPr lang="ja-JP" altLang="en-US" dirty="0" smtClean="0"/>
              <a:t>の２パターンになります。</a:t>
            </a:r>
            <a:endParaRPr lang="en-US" altLang="ja-JP" dirty="0" smtClean="0"/>
          </a:p>
          <a:p>
            <a:pPr marL="0" indent="0">
              <a:buNone/>
            </a:pPr>
            <a:r>
              <a:rPr lang="ja-JP" altLang="en-US" dirty="0" smtClean="0"/>
              <a:t>注意点としては、データベースを一度全て削除する場合は、アップロードした</a:t>
            </a:r>
            <a:r>
              <a:rPr lang="en-US" altLang="ja-JP" dirty="0" smtClean="0"/>
              <a:t>ASIN</a:t>
            </a:r>
            <a:r>
              <a:rPr lang="ja-JP" altLang="en-US" dirty="0" smtClean="0"/>
              <a:t>やキーワード、設定画面の内容などは消えますので最初からセットアップする必要があります。</a:t>
            </a:r>
            <a:endParaRPr lang="en-US" altLang="ja-JP" dirty="0"/>
          </a:p>
        </p:txBody>
      </p:sp>
    </p:spTree>
    <p:extLst>
      <p:ext uri="{BB962C8B-B14F-4D97-AF65-F5344CB8AC3E}">
        <p14:creationId xmlns:p14="http://schemas.microsoft.com/office/powerpoint/2010/main" val="1636233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以上です。</a:t>
            </a:r>
            <a:endParaRPr kumimoji="1" lang="ja-JP" altLang="en-US" dirty="0"/>
          </a:p>
        </p:txBody>
      </p:sp>
    </p:spTree>
    <p:extLst>
      <p:ext uri="{BB962C8B-B14F-4D97-AF65-F5344CB8AC3E}">
        <p14:creationId xmlns:p14="http://schemas.microsoft.com/office/powerpoint/2010/main" val="1156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WEB</a:t>
            </a:r>
            <a:r>
              <a:rPr kumimoji="1" lang="ja-JP" altLang="en-US" dirty="0" smtClean="0"/>
              <a:t>サーバーのセットアップ</a:t>
            </a:r>
            <a:endParaRPr kumimoji="1" lang="en-US" altLang="ja-JP" dirty="0" smtClean="0"/>
          </a:p>
          <a:p>
            <a:pPr marL="457200" indent="-457200">
              <a:buFont typeface="+mj-lt"/>
              <a:buAutoNum type="arabicPeriod"/>
            </a:pPr>
            <a:r>
              <a:rPr lang="ja-JP" altLang="en-US" dirty="0" smtClean="0"/>
              <a:t>データベースのセットアップ</a:t>
            </a:r>
            <a:endParaRPr lang="en-US" altLang="ja-JP" dirty="0" smtClean="0"/>
          </a:p>
          <a:p>
            <a:pPr marL="457200" indent="-457200">
              <a:buFont typeface="+mj-lt"/>
              <a:buAutoNum type="arabicPeriod"/>
            </a:pPr>
            <a:r>
              <a:rPr kumimoji="1" lang="en-US" altLang="ja-JP" dirty="0" smtClean="0"/>
              <a:t>WEB</a:t>
            </a:r>
            <a:r>
              <a:rPr kumimoji="1" lang="ja-JP" altLang="en-US" dirty="0" smtClean="0"/>
              <a:t>システムのセットアップ</a:t>
            </a:r>
            <a:endParaRPr kumimoji="1" lang="en-US" altLang="ja-JP" dirty="0" smtClean="0"/>
          </a:p>
          <a:p>
            <a:pPr marL="457200" indent="-457200">
              <a:buFont typeface="+mj-lt"/>
              <a:buAutoNum type="arabicPeriod"/>
            </a:pPr>
            <a:r>
              <a:rPr lang="ja-JP" altLang="en-US" dirty="0" smtClean="0"/>
              <a:t>運用時の注意点</a:t>
            </a:r>
            <a:endParaRPr lang="en-US" altLang="ja-JP" dirty="0" smtClean="0"/>
          </a:p>
          <a:p>
            <a:pPr marL="457200" indent="-457200">
              <a:buFont typeface="+mj-lt"/>
              <a:buAutoNum type="arabicPeriod"/>
            </a:pPr>
            <a:r>
              <a:rPr kumimoji="1" lang="en-US" altLang="ja-JP" dirty="0" smtClean="0"/>
              <a:t>WEB</a:t>
            </a:r>
            <a:r>
              <a:rPr kumimoji="1" lang="ja-JP" altLang="en-US" dirty="0" smtClean="0"/>
              <a:t>システムの更新（入れ替え）</a:t>
            </a:r>
            <a:endParaRPr kumimoji="1" lang="en-US" altLang="ja-JP" dirty="0" smtClean="0"/>
          </a:p>
          <a:p>
            <a:pPr marL="457200" indent="-457200">
              <a:buFont typeface="+mj-lt"/>
              <a:buAutoNum type="arabicPeriod"/>
            </a:pPr>
            <a:r>
              <a:rPr lang="ja-JP" altLang="en-US" dirty="0" smtClean="0"/>
              <a:t>データベースの更新（一部更新の場合）</a:t>
            </a:r>
            <a:endParaRPr kumimoji="1" lang="ja-JP" altLang="en-US" dirty="0"/>
          </a:p>
        </p:txBody>
      </p:sp>
    </p:spTree>
    <p:extLst>
      <p:ext uri="{BB962C8B-B14F-4D97-AF65-F5344CB8AC3E}">
        <p14:creationId xmlns:p14="http://schemas.microsoft.com/office/powerpoint/2010/main" val="20222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https://</a:t>
            </a:r>
            <a:r>
              <a:rPr lang="en-US" altLang="ja-JP" dirty="0" err="1"/>
              <a:t>www.apachefriends.org</a:t>
            </a:r>
            <a:r>
              <a:rPr lang="en-US" altLang="ja-JP" dirty="0"/>
              <a:t>/</a:t>
            </a:r>
            <a:r>
              <a:rPr lang="en-US" altLang="ja-JP" dirty="0" err="1"/>
              <a:t>jp</a:t>
            </a:r>
            <a:r>
              <a:rPr lang="en-US" altLang="ja-JP" dirty="0"/>
              <a:t>/</a:t>
            </a:r>
            <a:r>
              <a:rPr lang="en-US" altLang="ja-JP" dirty="0" err="1"/>
              <a:t>download.html</a:t>
            </a:r>
            <a:r>
              <a:rPr lang="ja-JP" altLang="en-US" dirty="0" smtClean="0"/>
              <a:t>　にアクセスします。</a:t>
            </a:r>
            <a:endParaRPr lang="en-US" altLang="ja-JP" dirty="0" smtClean="0"/>
          </a:p>
          <a:p>
            <a:r>
              <a:rPr kumimoji="1" lang="ja-JP" altLang="en-US" dirty="0" smtClean="0"/>
              <a:t>セットアップしようとされている</a:t>
            </a:r>
            <a:r>
              <a:rPr kumimoji="1" lang="en-US" altLang="ja-JP" dirty="0" smtClean="0"/>
              <a:t>PC</a:t>
            </a:r>
            <a:r>
              <a:rPr kumimoji="1" lang="ja-JP" altLang="en-US" dirty="0" smtClean="0"/>
              <a:t>の</a:t>
            </a:r>
            <a:r>
              <a:rPr kumimoji="1" lang="en-US" altLang="ja-JP" dirty="0" smtClean="0"/>
              <a:t>OS</a:t>
            </a:r>
            <a:r>
              <a:rPr kumimoji="1" lang="ja-JP" altLang="en-US" dirty="0" smtClean="0"/>
              <a:t>に合わせて、</a:t>
            </a:r>
            <a:r>
              <a:rPr kumimoji="1" lang="en-US" altLang="ja-JP" dirty="0" smtClean="0"/>
              <a:t>5.x.x</a:t>
            </a:r>
            <a:r>
              <a:rPr kumimoji="1" lang="ja-JP" altLang="en-US" dirty="0" smtClean="0"/>
              <a:t>のバージョンのボタンを押します。</a:t>
            </a:r>
            <a:endParaRPr kumimoji="1" lang="en-US" altLang="ja-JP" dirty="0" smtClean="0"/>
          </a:p>
          <a:p>
            <a:r>
              <a:rPr lang="ja-JP" altLang="en-US" dirty="0" smtClean="0"/>
              <a:t>するとファイルのダウンロードが始まります。</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8460"/>
            <a:ext cx="5272088" cy="3353516"/>
          </a:xfrm>
          <a:prstGeom prst="rect">
            <a:avLst/>
          </a:prstGeom>
        </p:spPr>
      </p:pic>
    </p:spTree>
    <p:extLst>
      <p:ext uri="{BB962C8B-B14F-4D97-AF65-F5344CB8AC3E}">
        <p14:creationId xmlns:p14="http://schemas.microsoft.com/office/powerpoint/2010/main" val="86559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サーバーのセットアップ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の場合は</a:t>
            </a:r>
            <a:r>
              <a:rPr lang="en-US" altLang="ja-JP" dirty="0" smtClean="0"/>
              <a:t>exe</a:t>
            </a:r>
            <a:r>
              <a:rPr lang="ja-JP" altLang="en-US" dirty="0" smtClean="0"/>
              <a:t>ファイル、</a:t>
            </a:r>
            <a:r>
              <a:rPr lang="en-US" altLang="ja-JP" dirty="0" smtClean="0"/>
              <a:t>Mac</a:t>
            </a:r>
            <a:r>
              <a:rPr lang="ja-JP" altLang="en-US" dirty="0" smtClean="0"/>
              <a:t>の場合は</a:t>
            </a:r>
            <a:r>
              <a:rPr lang="en-US" altLang="ja-JP" dirty="0" err="1" smtClean="0"/>
              <a:t>dmg</a:t>
            </a:r>
            <a:r>
              <a:rPr lang="ja-JP" altLang="en-US" dirty="0" smtClean="0"/>
              <a:t>ファイルが</a:t>
            </a:r>
            <a:r>
              <a:rPr lang="ja-JP" altLang="en-US" dirty="0" smtClean="0"/>
              <a:t>ダウンロードされます。</a:t>
            </a:r>
            <a:endParaRPr lang="en-US" altLang="ja-JP" dirty="0"/>
          </a:p>
          <a:p>
            <a:r>
              <a:rPr kumimoji="1" lang="ja-JP" altLang="en-US" dirty="0" smtClean="0"/>
              <a:t>このファイルがサーバー（</a:t>
            </a:r>
            <a:r>
              <a:rPr kumimoji="1" lang="en-US" altLang="ja-JP" dirty="0" smtClean="0"/>
              <a:t>XAMPP</a:t>
            </a:r>
            <a:r>
              <a:rPr kumimoji="1" lang="ja-JP" altLang="en-US" dirty="0" smtClean="0"/>
              <a:t>）のインストールファイルになりますので、ダブルクリック等で実行し画面の案内に合わせてインストールを完了させてください。デフォルト設定で構いません。</a:t>
            </a:r>
            <a:r>
              <a:rPr kumimoji="1" lang="en-US" altLang="ja-JP" dirty="0" smtClean="0"/>
              <a:t>Windows</a:t>
            </a:r>
            <a:r>
              <a:rPr kumimoji="1" lang="ja-JP" altLang="en-US" dirty="0" smtClean="0"/>
              <a:t>の場合、セットアップ途中で</a:t>
            </a:r>
            <a:r>
              <a:rPr kumimoji="1" lang="en-US" altLang="ja-JP" dirty="0" err="1" smtClean="0"/>
              <a:t>bitnami</a:t>
            </a:r>
            <a:r>
              <a:rPr kumimoji="1" lang="ja-JP" altLang="en-US" dirty="0" smtClean="0"/>
              <a:t>をインストールするか選択が表示されますが、「しない」にしてください。特に必要ありません。</a:t>
            </a:r>
            <a:r>
              <a:rPr lang="ja-JP" altLang="en-US" dirty="0" smtClean="0"/>
              <a:t>「する」にして進んだ場合も</a:t>
            </a:r>
            <a:r>
              <a:rPr lang="en-US" altLang="ja-JP" dirty="0" smtClean="0"/>
              <a:t>WEB</a:t>
            </a:r>
            <a:r>
              <a:rPr lang="ja-JP" altLang="en-US" dirty="0" smtClean="0"/>
              <a:t>サイトが開きますが、閉じてしまって</a:t>
            </a:r>
            <a:r>
              <a:rPr lang="en-US" altLang="ja-JP" dirty="0" smtClean="0"/>
              <a:t>OK</a:t>
            </a:r>
            <a:r>
              <a:rPr lang="ja-JP" altLang="en-US" dirty="0" smtClean="0"/>
              <a:t>です。元のインストール画面が残っていますので次へを押して進めて下さい。</a:t>
            </a:r>
            <a:endParaRPr kumimoji="1" lang="en-US" altLang="ja-JP" dirty="0" smtClean="0"/>
          </a:p>
          <a:p>
            <a:r>
              <a:rPr lang="ja-JP" altLang="en-US" dirty="0" smtClean="0"/>
              <a:t>ここまでで、サーバーの一次セットアップは完了です。</a:t>
            </a:r>
            <a:endParaRPr lang="en-US" altLang="ja-JP" dirty="0" smtClean="0"/>
          </a:p>
          <a:p>
            <a:r>
              <a:rPr kumimoji="1" lang="ja-JP" altLang="en-US" dirty="0" smtClean="0"/>
              <a:t>次にサーバーの設定（二次セットアップ）を行います。</a:t>
            </a:r>
            <a:endParaRPr kumimoji="1" lang="en-US" altLang="ja-JP" dirty="0" smtClean="0"/>
          </a:p>
          <a:p>
            <a:endParaRPr kumimoji="1" lang="ja-JP" altLang="en-US" dirty="0"/>
          </a:p>
        </p:txBody>
      </p:sp>
    </p:spTree>
    <p:extLst>
      <p:ext uri="{BB962C8B-B14F-4D97-AF65-F5344CB8AC3E}">
        <p14:creationId xmlns:p14="http://schemas.microsoft.com/office/powerpoint/2010/main" val="11449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サーバー</a:t>
            </a:r>
            <a:r>
              <a:rPr lang="ja-JP" altLang="en-US" dirty="0" smtClean="0"/>
              <a:t>の設定</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サーバーの設定を輸出入ツール用に差し替えます。</a:t>
            </a:r>
            <a:endParaRPr kumimoji="1" lang="en-US" altLang="ja-JP" dirty="0" smtClean="0"/>
          </a:p>
          <a:p>
            <a:r>
              <a:rPr lang="ja-JP" altLang="en-US" dirty="0" smtClean="0"/>
              <a:t>「</a:t>
            </a:r>
            <a:r>
              <a:rPr lang="en-US" altLang="ja-JP" dirty="0" err="1" smtClean="0"/>
              <a:t>php.ini</a:t>
            </a:r>
            <a:r>
              <a:rPr lang="ja-JP" altLang="en-US" dirty="0" smtClean="0"/>
              <a:t>」というファイルを同封しておりますので、そちらのファイルをデフォルトのファイルと差し替えをします。（上書きコピー）</a:t>
            </a:r>
            <a:endParaRPr lang="en-US" altLang="ja-JP" dirty="0" smtClean="0"/>
          </a:p>
          <a:p>
            <a:pPr marL="0" indent="0">
              <a:buNone/>
            </a:pPr>
            <a:r>
              <a:rPr lang="ja-JP" altLang="en-US" dirty="0" smtClean="0"/>
              <a:t>　</a:t>
            </a:r>
            <a:r>
              <a:rPr lang="en-US" altLang="ja-JP" dirty="0" smtClean="0"/>
              <a:t>Mac</a:t>
            </a:r>
            <a:r>
              <a:rPr lang="ja-JP" altLang="en-US" dirty="0" smtClean="0"/>
              <a:t>の場合、</a:t>
            </a:r>
            <a:r>
              <a:rPr lang="en-US" altLang="ja-JP" dirty="0" err="1" smtClean="0"/>
              <a:t>mac_php.ini.zip</a:t>
            </a:r>
            <a:r>
              <a:rPr lang="ja-JP" altLang="en-US" dirty="0" smtClean="0"/>
              <a:t>、</a:t>
            </a:r>
            <a:r>
              <a:rPr lang="en-US" altLang="ja-JP" dirty="0" smtClean="0"/>
              <a:t>Windows</a:t>
            </a:r>
            <a:r>
              <a:rPr lang="ja-JP" altLang="en-US" dirty="0" smtClean="0"/>
              <a:t>の場合、</a:t>
            </a:r>
            <a:r>
              <a:rPr lang="en-US" altLang="ja-JP" dirty="0" err="1" smtClean="0"/>
              <a:t>win_php.ini.zip</a:t>
            </a:r>
            <a:r>
              <a:rPr lang="ja-JP" altLang="en-US" dirty="0" smtClean="0"/>
              <a:t>という圧縮ファイルになっています。解凍してコピーをお願いします。</a:t>
            </a:r>
            <a:endParaRPr lang="en-US" altLang="ja-JP" dirty="0" smtClean="0"/>
          </a:p>
          <a:p>
            <a:r>
              <a:rPr lang="en-US" altLang="ja-JP" dirty="0" smtClean="0"/>
              <a:t>Mac</a:t>
            </a:r>
            <a:r>
              <a:rPr lang="ja-JP" altLang="en-US" dirty="0" smtClean="0"/>
              <a:t>の場合アプリケーションフォルダに「</a:t>
            </a:r>
            <a:r>
              <a:rPr lang="en-US" altLang="ja-JP" dirty="0" smtClean="0"/>
              <a:t>XAMPP</a:t>
            </a:r>
            <a:r>
              <a:rPr lang="ja-JP" altLang="en-US" dirty="0" smtClean="0"/>
              <a:t>」というフォルダが出来上がっていますので、そちらを開いてください。「</a:t>
            </a:r>
            <a:r>
              <a:rPr lang="en-US" altLang="ja-JP" dirty="0" smtClean="0"/>
              <a:t>XAMPP</a:t>
            </a:r>
            <a:r>
              <a:rPr lang="ja-JP" altLang="en-US" dirty="0" smtClean="0"/>
              <a:t>」フォルダの中に「</a:t>
            </a:r>
            <a:r>
              <a:rPr lang="en-US" altLang="ja-JP" dirty="0" err="1" smtClean="0"/>
              <a:t>etc</a:t>
            </a:r>
            <a:r>
              <a:rPr lang="ja-JP" altLang="en-US" dirty="0" smtClean="0"/>
              <a:t>」フォルダがありますので開きます。</a:t>
            </a:r>
            <a:endParaRPr lang="en-US" altLang="ja-JP" dirty="0" smtClean="0"/>
          </a:p>
          <a:p>
            <a:r>
              <a:rPr lang="ja-JP" altLang="en-US" dirty="0" smtClean="0"/>
              <a:t>その中に</a:t>
            </a:r>
            <a:r>
              <a:rPr lang="ja-JP" altLang="en-US" dirty="0"/>
              <a:t>「</a:t>
            </a:r>
            <a:r>
              <a:rPr lang="en-US" altLang="ja-JP" dirty="0" err="1"/>
              <a:t>php.ini</a:t>
            </a:r>
            <a:r>
              <a:rPr lang="ja-JP" altLang="en-US" dirty="0" smtClean="0"/>
              <a:t>」ファイルがありますので</a:t>
            </a:r>
            <a:r>
              <a:rPr lang="en-US" altLang="ja-JP" dirty="0" smtClean="0"/>
              <a:t>Mac</a:t>
            </a:r>
            <a:r>
              <a:rPr lang="ja-JP" altLang="en-US" dirty="0" smtClean="0"/>
              <a:t>用のファイルを上書き（差し替え）してください。</a:t>
            </a:r>
            <a:endParaRPr lang="en-US" altLang="ja-JP" dirty="0" smtClean="0"/>
          </a:p>
          <a:p>
            <a:r>
              <a:rPr lang="en-US" altLang="ja-JP" dirty="0"/>
              <a:t>Windows</a:t>
            </a:r>
            <a:r>
              <a:rPr lang="ja-JP" altLang="en-US" dirty="0"/>
              <a:t>は</a:t>
            </a:r>
            <a:r>
              <a:rPr lang="en-US" altLang="ja-JP" dirty="0"/>
              <a:t>C:¥</a:t>
            </a:r>
            <a:r>
              <a:rPr lang="ja-JP" altLang="en-US" dirty="0"/>
              <a:t>ドライブの中に同じく「</a:t>
            </a:r>
            <a:r>
              <a:rPr lang="en-US" altLang="ja-JP" dirty="0"/>
              <a:t>XAMPP</a:t>
            </a:r>
            <a:r>
              <a:rPr lang="ja-JP" altLang="en-US" dirty="0"/>
              <a:t>」というフォルダができていると思いますのでそのフォルダを開きます</a:t>
            </a:r>
            <a:r>
              <a:rPr lang="ja-JP" altLang="en-US" dirty="0" smtClean="0"/>
              <a:t>。</a:t>
            </a:r>
            <a:r>
              <a:rPr lang="ja-JP" altLang="en-US" dirty="0"/>
              <a:t>「</a:t>
            </a:r>
            <a:r>
              <a:rPr lang="en-US" altLang="ja-JP" dirty="0"/>
              <a:t>XAMPP</a:t>
            </a:r>
            <a:r>
              <a:rPr lang="ja-JP" altLang="en-US" dirty="0"/>
              <a:t>」フォルダの中に</a:t>
            </a:r>
            <a:r>
              <a:rPr lang="ja-JP" altLang="en-US" dirty="0" smtClean="0"/>
              <a:t>「</a:t>
            </a:r>
            <a:r>
              <a:rPr lang="en-US" altLang="ja-JP" dirty="0" err="1" smtClean="0"/>
              <a:t>php</a:t>
            </a:r>
            <a:r>
              <a:rPr lang="ja-JP" altLang="en-US" dirty="0" smtClean="0"/>
              <a:t>」</a:t>
            </a:r>
            <a:r>
              <a:rPr lang="ja-JP" altLang="en-US" dirty="0"/>
              <a:t>フォルダがありますので開きます。</a:t>
            </a:r>
            <a:endParaRPr lang="en-US" altLang="ja-JP" dirty="0"/>
          </a:p>
          <a:p>
            <a:r>
              <a:rPr lang="ja-JP" altLang="en-US" dirty="0"/>
              <a:t>その中に「</a:t>
            </a:r>
            <a:r>
              <a:rPr lang="en-US" altLang="ja-JP" dirty="0" err="1"/>
              <a:t>php.ini</a:t>
            </a:r>
            <a:r>
              <a:rPr lang="ja-JP" altLang="en-US" dirty="0"/>
              <a:t>」ファイルがあります</a:t>
            </a:r>
            <a:r>
              <a:rPr lang="ja-JP" altLang="en-US" dirty="0" smtClean="0"/>
              <a:t>ので</a:t>
            </a:r>
            <a:r>
              <a:rPr lang="en-US" altLang="ja-JP" dirty="0" smtClean="0"/>
              <a:t>windows</a:t>
            </a:r>
            <a:r>
              <a:rPr lang="ja-JP" altLang="en-US" dirty="0" smtClean="0"/>
              <a:t>用のファイル</a:t>
            </a:r>
            <a:r>
              <a:rPr lang="ja-JP" altLang="en-US" dirty="0"/>
              <a:t>を上書き（差し替え）してください</a:t>
            </a:r>
            <a:r>
              <a:rPr lang="ja-JP" altLang="en-US" dirty="0" smtClean="0"/>
              <a:t>。</a:t>
            </a:r>
            <a:endParaRPr lang="en-US" altLang="ja-JP" dirty="0" smtClean="0"/>
          </a:p>
          <a:p>
            <a:r>
              <a:rPr lang="ja-JP" altLang="en-US" dirty="0" smtClean="0"/>
              <a:t>これでサーバーのセットアップは完了です。</a:t>
            </a:r>
            <a:endParaRPr lang="en-US" altLang="ja-JP" dirty="0" smtClean="0"/>
          </a:p>
        </p:txBody>
      </p:sp>
    </p:spTree>
    <p:extLst>
      <p:ext uri="{BB962C8B-B14F-4D97-AF65-F5344CB8AC3E}">
        <p14:creationId xmlns:p14="http://schemas.microsoft.com/office/powerpoint/2010/main" val="139838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XAMPP</a:t>
            </a:r>
            <a:r>
              <a:rPr kumimoji="1" lang="ja-JP" altLang="en-US" dirty="0" smtClean="0"/>
              <a:t>」フォルダの中に</a:t>
            </a:r>
            <a:r>
              <a:rPr kumimoji="1" lang="en-US" altLang="ja-JP" dirty="0" smtClean="0"/>
              <a:t>Mac</a:t>
            </a:r>
            <a:r>
              <a:rPr kumimoji="1" lang="ja-JP" altLang="en-US" dirty="0" smtClean="0"/>
              <a:t>の場合「</a:t>
            </a:r>
            <a:r>
              <a:rPr lang="en-US" altLang="ja-JP" dirty="0"/>
              <a:t> manager-</a:t>
            </a:r>
            <a:r>
              <a:rPr lang="en-US" altLang="ja-JP" dirty="0" err="1"/>
              <a:t>osx</a:t>
            </a:r>
            <a:r>
              <a:rPr lang="en-US" altLang="ja-JP" dirty="0"/>
              <a:t> </a:t>
            </a:r>
            <a:r>
              <a:rPr kumimoji="1" lang="ja-JP" altLang="en-US" dirty="0" smtClean="0"/>
              <a:t>」ファイル</a:t>
            </a:r>
            <a:r>
              <a:rPr lang="ja-JP" altLang="en-US" dirty="0" smtClean="0"/>
              <a:t>、</a:t>
            </a:r>
            <a:r>
              <a:rPr lang="en-US" altLang="ja-JP" dirty="0" smtClean="0"/>
              <a:t>Windows</a:t>
            </a:r>
            <a:r>
              <a:rPr lang="ja-JP" altLang="en-US" dirty="0" smtClean="0"/>
              <a:t>の場合「</a:t>
            </a:r>
            <a:r>
              <a:rPr lang="en-US" altLang="ja-JP" dirty="0" err="1" smtClean="0"/>
              <a:t>xampp_control.exe</a:t>
            </a:r>
            <a:r>
              <a:rPr lang="ja-JP" altLang="en-US" dirty="0" smtClean="0"/>
              <a:t>」ファイルがありますのでダブルクリックなどで実行してください。</a:t>
            </a:r>
            <a:endParaRPr lang="en-US" altLang="ja-JP" dirty="0" smtClean="0"/>
          </a:p>
          <a:p>
            <a:r>
              <a:rPr kumimoji="1" lang="en-US" altLang="ja-JP" dirty="0" smtClean="0"/>
              <a:t>Mac</a:t>
            </a:r>
            <a:r>
              <a:rPr kumimoji="1" lang="ja-JP" altLang="en-US" dirty="0" smtClean="0"/>
              <a:t>の場合以下のようなサーバーのコントロール画面が開きます。</a:t>
            </a:r>
            <a:r>
              <a:rPr kumimoji="1" lang="en-US" altLang="ja-JP" dirty="0" err="1" smtClean="0"/>
              <a:t>ManageServers</a:t>
            </a:r>
            <a:r>
              <a:rPr kumimoji="1" lang="ja-JP" altLang="en-US" dirty="0" smtClean="0"/>
              <a:t>タブをクリックし、「</a:t>
            </a:r>
            <a:r>
              <a:rPr kumimoji="1" lang="en-US" altLang="ja-JP" dirty="0" smtClean="0"/>
              <a:t>MySQL Database</a:t>
            </a:r>
            <a:r>
              <a:rPr kumimoji="1" lang="ja-JP" altLang="en-US" dirty="0" smtClean="0"/>
              <a:t>」と「</a:t>
            </a:r>
            <a:r>
              <a:rPr kumimoji="1" lang="en-US" altLang="ja-JP" dirty="0" smtClean="0"/>
              <a:t>Apache Web Server</a:t>
            </a:r>
            <a:r>
              <a:rPr kumimoji="1" lang="ja-JP" altLang="en-US" dirty="0" smtClean="0"/>
              <a:t>」をそれぞれクリックして右にある「</a:t>
            </a:r>
            <a:r>
              <a:rPr kumimoji="1" lang="en-US" altLang="ja-JP" dirty="0" smtClean="0"/>
              <a:t>Start</a:t>
            </a:r>
            <a:r>
              <a:rPr kumimoji="1" lang="ja-JP" altLang="en-US" dirty="0" smtClean="0"/>
              <a:t>」ボタンをクリックし、以下のように</a:t>
            </a:r>
            <a:r>
              <a:rPr kumimoji="1" lang="en-US" altLang="ja-JP" dirty="0" smtClean="0"/>
              <a:t>Running</a:t>
            </a:r>
            <a:r>
              <a:rPr kumimoji="1" lang="ja-JP" altLang="en-US" dirty="0" smtClean="0"/>
              <a:t>になることを確認してください。</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11" y="4206622"/>
            <a:ext cx="3069167" cy="2180483"/>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789" y="3917244"/>
            <a:ext cx="3719015" cy="2618320"/>
          </a:xfrm>
          <a:prstGeom prst="rect">
            <a:avLst/>
          </a:prstGeom>
        </p:spPr>
      </p:pic>
    </p:spTree>
    <p:extLst>
      <p:ext uri="{BB962C8B-B14F-4D97-AF65-F5344CB8AC3E}">
        <p14:creationId xmlns:p14="http://schemas.microsoft.com/office/powerpoint/2010/main" val="121928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サーバーを起動する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Windows</a:t>
            </a:r>
            <a:r>
              <a:rPr kumimoji="1" lang="ja-JP" altLang="en-US" dirty="0" smtClean="0"/>
              <a:t>の場合以下のようなサーバーのコントロール画面が開きます。</a:t>
            </a:r>
            <a:endParaRPr kumimoji="1" lang="en-US" altLang="ja-JP" dirty="0" smtClean="0"/>
          </a:p>
          <a:p>
            <a:r>
              <a:rPr lang="ja-JP" altLang="en-US" dirty="0"/>
              <a:t>「</a:t>
            </a:r>
            <a:r>
              <a:rPr lang="en-US" altLang="ja-JP" dirty="0" smtClean="0"/>
              <a:t>Apache</a:t>
            </a:r>
            <a:r>
              <a:rPr lang="ja-JP" altLang="en-US" dirty="0" smtClean="0"/>
              <a:t>」 </a:t>
            </a:r>
            <a:r>
              <a:rPr kumimoji="1" lang="ja-JP" altLang="en-US" dirty="0" smtClean="0"/>
              <a:t>「</a:t>
            </a:r>
            <a:r>
              <a:rPr kumimoji="1" lang="en-US" altLang="ja-JP" dirty="0" smtClean="0"/>
              <a:t>MySQL</a:t>
            </a:r>
            <a:r>
              <a:rPr kumimoji="1" lang="ja-JP" altLang="en-US" dirty="0" smtClean="0"/>
              <a:t>」の「</a:t>
            </a:r>
            <a:r>
              <a:rPr kumimoji="1" lang="en-US" altLang="ja-JP" dirty="0" smtClean="0"/>
              <a:t>Start</a:t>
            </a:r>
            <a:r>
              <a:rPr kumimoji="1" lang="ja-JP" altLang="en-US" dirty="0" smtClean="0"/>
              <a:t>」ボタンをクリックし、以下右図のように緑色になることを確認してください。</a:t>
            </a:r>
            <a:endParaRPr kumimoji="1"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75" y="3735546"/>
            <a:ext cx="3831449" cy="2483139"/>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619" y="3735546"/>
            <a:ext cx="3933190" cy="2549076"/>
          </a:xfrm>
          <a:prstGeom prst="rect">
            <a:avLst/>
          </a:prstGeom>
        </p:spPr>
      </p:pic>
    </p:spTree>
    <p:extLst>
      <p:ext uri="{BB962C8B-B14F-4D97-AF65-F5344CB8AC3E}">
        <p14:creationId xmlns:p14="http://schemas.microsoft.com/office/powerpoint/2010/main" val="189178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データベースのセットアップ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ブラウザを開き、</a:t>
            </a:r>
            <a:r>
              <a:rPr kumimoji="1" lang="en-US" altLang="ja-JP" dirty="0" smtClean="0"/>
              <a:t>URL</a:t>
            </a:r>
            <a:r>
              <a:rPr kumimoji="1" lang="ja-JP" altLang="en-US" dirty="0" smtClean="0"/>
              <a:t>に「</a:t>
            </a:r>
            <a:r>
              <a:rPr lang="en-US" altLang="ja-JP" dirty="0"/>
              <a:t> http://</a:t>
            </a:r>
            <a:r>
              <a:rPr lang="en-US" altLang="ja-JP" dirty="0" err="1"/>
              <a:t>localhost</a:t>
            </a:r>
            <a:r>
              <a:rPr lang="en-US" altLang="ja-JP" dirty="0"/>
              <a:t>/dashboard/ </a:t>
            </a:r>
            <a:r>
              <a:rPr kumimoji="1" lang="ja-JP" altLang="en-US" dirty="0" smtClean="0"/>
              <a:t>」を入力しエンターで実行して下さい。</a:t>
            </a:r>
            <a:endParaRPr kumimoji="1" lang="en-US" altLang="ja-JP" dirty="0" smtClean="0"/>
          </a:p>
          <a:p>
            <a:r>
              <a:rPr lang="ja-JP" altLang="en-US" dirty="0" smtClean="0"/>
              <a:t>以下のような画面が開きますので、右上の「</a:t>
            </a:r>
            <a:r>
              <a:rPr lang="en-US" altLang="ja-JP" dirty="0" err="1" smtClean="0"/>
              <a:t>phpMyAdmin</a:t>
            </a:r>
            <a:r>
              <a:rPr lang="ja-JP" altLang="en-US" dirty="0" smtClean="0"/>
              <a:t>」をクリックします。</a:t>
            </a:r>
            <a:endParaRPr kumimoji="1" lang="en-US" altLang="ja-JP" dirty="0" smtClean="0"/>
          </a:p>
          <a:p>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670" y="3384926"/>
            <a:ext cx="4811211" cy="2833759"/>
          </a:xfrm>
          <a:prstGeom prst="rect">
            <a:avLst/>
          </a:prstGeom>
        </p:spPr>
      </p:pic>
    </p:spTree>
    <p:extLst>
      <p:ext uri="{BB962C8B-B14F-4D97-AF65-F5344CB8AC3E}">
        <p14:creationId xmlns:p14="http://schemas.microsoft.com/office/powerpoint/2010/main" val="1302804816"/>
      </p:ext>
    </p:extLst>
  </p:cSld>
  <p:clrMapOvr>
    <a:masterClrMapping/>
  </p:clrMapOvr>
</p:sld>
</file>

<file path=ppt/theme/theme1.xml><?xml version="1.0" encoding="utf-8"?>
<a:theme xmlns:a="http://schemas.openxmlformats.org/drawingml/2006/main" name="飛行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飛行機雲</Template>
  <TotalTime>10359</TotalTime>
  <Words>1598</Words>
  <Application>Microsoft Macintosh PowerPoint</Application>
  <PresentationFormat>ワイド画面</PresentationFormat>
  <Paragraphs>111</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Century Gothic</vt:lpstr>
      <vt:lpstr>HGSSoeiKakugothicUB</vt:lpstr>
      <vt:lpstr>ＭＳ Ｐゴシック</vt:lpstr>
      <vt:lpstr>Yu Gothic</vt:lpstr>
      <vt:lpstr>Arial</vt:lpstr>
      <vt:lpstr>飛行機雲</vt:lpstr>
      <vt:lpstr>出品ファイル作成 ツール セットアップ</vt:lpstr>
      <vt:lpstr>ツール・セットアップ概要</vt:lpstr>
      <vt:lpstr>目次</vt:lpstr>
      <vt:lpstr>サーバーのセットアップ</vt:lpstr>
      <vt:lpstr>サーバーのセットアップ</vt:lpstr>
      <vt:lpstr>サーバーの設定</vt:lpstr>
      <vt:lpstr>サーバーを起動する</vt:lpstr>
      <vt:lpstr>サーバーを起動する</vt:lpstr>
      <vt:lpstr>データベースのセットアップ</vt:lpstr>
      <vt:lpstr>データベースのセットアップ</vt:lpstr>
      <vt:lpstr>データベースのセットアップ</vt:lpstr>
      <vt:lpstr>データベースのセットアップ</vt:lpstr>
      <vt:lpstr>データベースのセットアップ（新規の場合）</vt:lpstr>
      <vt:lpstr>データベースのセットアップ </vt:lpstr>
      <vt:lpstr>データベースのセットアップ</vt:lpstr>
      <vt:lpstr>データベースのセットアップ</vt:lpstr>
      <vt:lpstr>WEBシステムのセットアップ</vt:lpstr>
      <vt:lpstr>WEBシステムのセットアップ</vt:lpstr>
      <vt:lpstr>運用時の注意点</vt:lpstr>
      <vt:lpstr>運用時の注意点</vt:lpstr>
      <vt:lpstr>運用時の注意点</vt:lpstr>
      <vt:lpstr>WEBシステムの更新（入れ替え） </vt:lpstr>
      <vt:lpstr>データベースの更新（一部更新の場合）</vt:lpstr>
      <vt:lpstr>データベースの更新（一部更新の場合）</vt:lpstr>
      <vt:lpstr>データベースの更新（一部更新の場合）</vt:lpstr>
      <vt:lpstr>データベースの更新（一部更新の場合）</vt:lpstr>
      <vt:lpstr>データベースの更新（一部更新の場合）</vt:lpstr>
      <vt:lpstr>PowerPoint プレゼンテーション</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輸入ツール セットアップ</dc:title>
  <dc:creator>高橋勇紀</dc:creator>
  <cp:lastModifiedBy>高橋勇紀</cp:lastModifiedBy>
  <cp:revision>37</cp:revision>
  <cp:lastPrinted>2016-11-14T17:29:42Z</cp:lastPrinted>
  <dcterms:created xsi:type="dcterms:W3CDTF">2016-10-19T11:26:09Z</dcterms:created>
  <dcterms:modified xsi:type="dcterms:W3CDTF">2017-10-10T16:17:54Z</dcterms:modified>
</cp:coreProperties>
</file>