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2" r:id="rId1"/>
  </p:sldMasterIdLst>
  <p:notesMasterIdLst>
    <p:notesMasterId r:id="rId36"/>
  </p:notesMasterIdLst>
  <p:sldIdLst>
    <p:sldId id="256" r:id="rId2"/>
    <p:sldId id="274" r:id="rId3"/>
    <p:sldId id="257" r:id="rId4"/>
    <p:sldId id="260" r:id="rId5"/>
    <p:sldId id="259" r:id="rId6"/>
    <p:sldId id="261" r:id="rId7"/>
    <p:sldId id="262" r:id="rId8"/>
    <p:sldId id="275" r:id="rId9"/>
    <p:sldId id="276" r:id="rId10"/>
    <p:sldId id="277" r:id="rId11"/>
    <p:sldId id="263" r:id="rId12"/>
    <p:sldId id="290" r:id="rId13"/>
    <p:sldId id="265" r:id="rId14"/>
    <p:sldId id="266" r:id="rId15"/>
    <p:sldId id="267" r:id="rId16"/>
    <p:sldId id="268" r:id="rId17"/>
    <p:sldId id="269" r:id="rId18"/>
    <p:sldId id="271" r:id="rId19"/>
    <p:sldId id="270" r:id="rId20"/>
    <p:sldId id="272" r:id="rId21"/>
    <p:sldId id="273" r:id="rId22"/>
    <p:sldId id="278" r:id="rId23"/>
    <p:sldId id="281" r:id="rId24"/>
    <p:sldId id="282" r:id="rId25"/>
    <p:sldId id="285" r:id="rId26"/>
    <p:sldId id="286" r:id="rId27"/>
    <p:sldId id="287" r:id="rId28"/>
    <p:sldId id="288" r:id="rId29"/>
    <p:sldId id="289" r:id="rId30"/>
    <p:sldId id="279" r:id="rId31"/>
    <p:sldId id="280" r:id="rId32"/>
    <p:sldId id="264" r:id="rId33"/>
    <p:sldId id="283" r:id="rId34"/>
    <p:sldId id="284"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7"/>
  </p:normalViewPr>
  <p:slideViewPr>
    <p:cSldViewPr snapToGrid="0" snapToObjects="1">
      <p:cViewPr>
        <p:scale>
          <a:sx n="119" d="100"/>
          <a:sy n="119" d="100"/>
        </p:scale>
        <p:origin x="3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843D45-8DB6-8F43-8E1E-A1E5C4C4801A}" type="datetimeFigureOut">
              <a:rPr kumimoji="1" lang="ja-JP" altLang="en-US" smtClean="0"/>
              <a:t>2017/2/5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BEABD-0AA4-6848-A150-86E9BB521C31}" type="slidenum">
              <a:rPr kumimoji="1" lang="ja-JP" altLang="en-US" smtClean="0"/>
              <a:t>‹#›</a:t>
            </a:fld>
            <a:endParaRPr kumimoji="1" lang="ja-JP" altLang="en-US"/>
          </a:p>
        </p:txBody>
      </p:sp>
    </p:spTree>
    <p:extLst>
      <p:ext uri="{BB962C8B-B14F-4D97-AF65-F5344CB8AC3E}">
        <p14:creationId xmlns:p14="http://schemas.microsoft.com/office/powerpoint/2010/main" val="16929212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96598880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205366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1521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1680282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00641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54899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1429378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181050858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39744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B69C99F-5B55-4349-9DF1-942CA3CBE0B8}" type="datetimeFigureOut">
              <a:rPr kumimoji="1" lang="ja-JP" altLang="en-US" smtClean="0"/>
              <a:t>2017/2/5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111171953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B69C99F-5B55-4349-9DF1-942CA3CBE0B8}" type="datetimeFigureOut">
              <a:rPr kumimoji="1" lang="ja-JP" altLang="en-US" smtClean="0"/>
              <a:t>2017/2/5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156252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B69C99F-5B55-4349-9DF1-942CA3CBE0B8}" type="datetimeFigureOut">
              <a:rPr kumimoji="1" lang="ja-JP" altLang="en-US" smtClean="0"/>
              <a:t>2017/2/5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200258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B69C99F-5B55-4349-9DF1-942CA3CBE0B8}" type="datetimeFigureOut">
              <a:rPr kumimoji="1" lang="ja-JP" altLang="en-US" smtClean="0"/>
              <a:t>2017/2/5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2030227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9C99F-5B55-4349-9DF1-942CA3CBE0B8}" type="datetimeFigureOut">
              <a:rPr kumimoji="1" lang="ja-JP" altLang="en-US" smtClean="0"/>
              <a:t>2017/2/5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6591184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69C99F-5B55-4349-9DF1-942CA3CBE0B8}" type="datetimeFigureOut">
              <a:rPr kumimoji="1" lang="ja-JP" altLang="en-US" smtClean="0"/>
              <a:t>2017/2/5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108367574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B69C99F-5B55-4349-9DF1-942CA3CBE0B8}" type="datetimeFigureOut">
              <a:rPr kumimoji="1" lang="ja-JP" altLang="en-US" smtClean="0"/>
              <a:t>2017/2/5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52948642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69C99F-5B55-4349-9DF1-942CA3CBE0B8}" type="datetimeFigureOut">
              <a:rPr kumimoji="1" lang="ja-JP" altLang="en-US" smtClean="0"/>
              <a:t>2017/2/5</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8B6A99-4D8A-CA4A-A855-A3D883F92431}" type="slidenum">
              <a:rPr kumimoji="1" lang="ja-JP" altLang="en-US" smtClean="0"/>
              <a:t>‹#›</a:t>
            </a:fld>
            <a:endParaRPr kumimoji="1" lang="ja-JP" altLang="en-US"/>
          </a:p>
        </p:txBody>
      </p:sp>
    </p:spTree>
    <p:extLst>
      <p:ext uri="{BB962C8B-B14F-4D97-AF65-F5344CB8AC3E}">
        <p14:creationId xmlns:p14="http://schemas.microsoft.com/office/powerpoint/2010/main" val="71609831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07067" y="2432004"/>
            <a:ext cx="7766936" cy="1646302"/>
          </a:xfrm>
        </p:spPr>
        <p:txBody>
          <a:bodyPr/>
          <a:lstStyle/>
          <a:p>
            <a:r>
              <a:rPr lang="ja-JP" altLang="en-US" dirty="0"/>
              <a:t>出品ファイル作成</a:t>
            </a:r>
            <a:r>
              <a:rPr kumimoji="1" lang="ja-JP" altLang="en-US" dirty="0" smtClean="0"/>
              <a:t>ツール　</a:t>
            </a:r>
            <a:r>
              <a:rPr kumimoji="1" lang="en-US" altLang="ja-JP" dirty="0" smtClean="0"/>
              <a:t/>
            </a:r>
            <a:br>
              <a:rPr kumimoji="1" lang="en-US" altLang="ja-JP" dirty="0" smtClean="0"/>
            </a:br>
            <a:r>
              <a:rPr lang="ja-JP" altLang="en-US" dirty="0" smtClean="0"/>
              <a:t>操作</a:t>
            </a:r>
            <a:r>
              <a:rPr kumimoji="1" lang="ja-JP" altLang="en-US" dirty="0" smtClean="0"/>
              <a:t>マニュアル</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 </a:t>
            </a:r>
            <a:r>
              <a:rPr lang="en-US" altLang="ja-JP" dirty="0"/>
              <a:t>Amazon</a:t>
            </a:r>
            <a:r>
              <a:rPr lang="ja-JP" altLang="en-US" dirty="0"/>
              <a:t>輸入出品ファイル作成ツール</a:t>
            </a:r>
            <a:r>
              <a:rPr lang="en-US" altLang="ja-JP" dirty="0"/>
              <a:t> </a:t>
            </a:r>
            <a:r>
              <a:rPr kumimoji="1" lang="en-US" altLang="ja-JP" dirty="0" err="1" smtClean="0"/>
              <a:t>Ver</a:t>
            </a:r>
            <a:r>
              <a:rPr kumimoji="1" lang="en-US" altLang="ja-JP" dirty="0" smtClean="0"/>
              <a:t> </a:t>
            </a:r>
            <a:r>
              <a:rPr kumimoji="1" lang="en-US" altLang="ja-JP" dirty="0" smtClean="0"/>
              <a:t>1.50</a:t>
            </a:r>
            <a:endParaRPr kumimoji="1" lang="ja-JP" altLang="en-US" dirty="0"/>
          </a:p>
        </p:txBody>
      </p:sp>
    </p:spTree>
    <p:extLst>
      <p:ext uri="{BB962C8B-B14F-4D97-AF65-F5344CB8AC3E}">
        <p14:creationId xmlns:p14="http://schemas.microsoft.com/office/powerpoint/2010/main" val="530754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各種設定</a:t>
            </a:r>
            <a:r>
              <a:rPr lang="en-US" altLang="ja-JP" dirty="0"/>
              <a:t/>
            </a:r>
            <a:br>
              <a:rPr lang="en-US" altLang="ja-JP" dirty="0"/>
            </a:br>
            <a:r>
              <a:rPr lang="en-US" altLang="ja-JP" dirty="0" smtClean="0"/>
              <a:t>【</a:t>
            </a:r>
            <a:r>
              <a:rPr lang="ja-JP" altLang="en-US" dirty="0"/>
              <a:t>上限下限価格設定ファイル</a:t>
            </a:r>
            <a:r>
              <a:rPr lang="en-US" altLang="ja-JP" dirty="0" smtClean="0"/>
              <a:t>】</a:t>
            </a:r>
            <a:endParaRPr kumimoji="1" lang="ja-JP" altLang="en-US" dirty="0"/>
          </a:p>
        </p:txBody>
      </p:sp>
      <p:sp>
        <p:nvSpPr>
          <p:cNvPr id="3" name="コンテンツ プレースホルダー 2"/>
          <p:cNvSpPr>
            <a:spLocks noGrp="1"/>
          </p:cNvSpPr>
          <p:nvPr>
            <p:ph idx="1"/>
          </p:nvPr>
        </p:nvSpPr>
        <p:spPr>
          <a:xfrm>
            <a:off x="677334" y="2160589"/>
            <a:ext cx="8596668" cy="4487637"/>
          </a:xfrm>
        </p:spPr>
        <p:txBody>
          <a:bodyPr>
            <a:normAutofit/>
          </a:bodyPr>
          <a:lstStyle/>
          <a:p>
            <a:r>
              <a:rPr lang="ja-JP" altLang="en-US" dirty="0" smtClean="0"/>
              <a:t>（</a:t>
            </a:r>
            <a:r>
              <a:rPr lang="ja-JP" altLang="en-US" dirty="0"/>
              <a:t>追加ファイル用）上限</a:t>
            </a:r>
            <a:r>
              <a:rPr lang="en-US" altLang="ja-JP" dirty="0"/>
              <a:t>〜</a:t>
            </a:r>
            <a:r>
              <a:rPr lang="ja-JP" altLang="en-US" dirty="0"/>
              <a:t>下限価格設定：</a:t>
            </a:r>
            <a:r>
              <a:rPr lang="en-US" altLang="ja-JP" dirty="0"/>
              <a:t>Amazon</a:t>
            </a:r>
            <a:r>
              <a:rPr lang="ja-JP" altLang="en-US" dirty="0"/>
              <a:t>に出品する価格の範囲をカスタマイズするため</a:t>
            </a:r>
            <a:r>
              <a:rPr lang="ja-JP" altLang="en-US" dirty="0" smtClean="0"/>
              <a:t>の、ファイルの価格帯（上限</a:t>
            </a:r>
            <a:r>
              <a:rPr lang="en-US" altLang="ja-JP" dirty="0" smtClean="0"/>
              <a:t>〜</a:t>
            </a:r>
            <a:r>
              <a:rPr lang="ja-JP" altLang="en-US" dirty="0" smtClean="0"/>
              <a:t>下限）を</a:t>
            </a:r>
            <a:r>
              <a:rPr lang="ja-JP" altLang="en-US" dirty="0"/>
              <a:t>設定します。</a:t>
            </a:r>
            <a:endParaRPr lang="en-US" altLang="ja-JP" dirty="0"/>
          </a:p>
          <a:p>
            <a:endParaRPr lang="en-US" altLang="ja-JP" dirty="0" smtClean="0"/>
          </a:p>
        </p:txBody>
      </p:sp>
    </p:spTree>
    <p:extLst>
      <p:ext uri="{BB962C8B-B14F-4D97-AF65-F5344CB8AC3E}">
        <p14:creationId xmlns:p14="http://schemas.microsoft.com/office/powerpoint/2010/main" val="187635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各種設定</a:t>
            </a:r>
            <a:r>
              <a:rPr lang="en-US" altLang="ja-JP" dirty="0"/>
              <a:t/>
            </a:r>
            <a:br>
              <a:rPr lang="en-US" altLang="ja-JP" dirty="0"/>
            </a:br>
            <a:r>
              <a:rPr lang="ja-JP" altLang="en-US" dirty="0" smtClean="0"/>
              <a:t>設定</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一通り入力が完了したのち、</a:t>
            </a:r>
            <a:r>
              <a:rPr lang="en-US" altLang="ja-JP" dirty="0" smtClean="0"/>
              <a:t>Save</a:t>
            </a:r>
            <a:r>
              <a:rPr lang="ja-JP" altLang="en-US" dirty="0" smtClean="0"/>
              <a:t>ボタンで保存します。</a:t>
            </a:r>
            <a:endParaRPr lang="en-US" altLang="ja-JP" dirty="0" smtClean="0"/>
          </a:p>
          <a:p>
            <a:r>
              <a:rPr lang="ja-JP" altLang="en-US" dirty="0" smtClean="0"/>
              <a:t>「最低出品価格」「最高出品価格」「</a:t>
            </a:r>
            <a:r>
              <a:rPr lang="ja-JP" altLang="en-US" dirty="0"/>
              <a:t>入力重量より大きい重量の</a:t>
            </a:r>
            <a:r>
              <a:rPr lang="en-US" altLang="ja-JP" dirty="0"/>
              <a:t>ASIN</a:t>
            </a:r>
            <a:r>
              <a:rPr lang="ja-JP" altLang="en-US" dirty="0"/>
              <a:t>を除外</a:t>
            </a:r>
            <a:r>
              <a:rPr lang="ja-JP" altLang="en-US" dirty="0" smtClean="0"/>
              <a:t>」以外は必須項目です。</a:t>
            </a:r>
            <a:r>
              <a:rPr lang="ja-JP" altLang="en-US" dirty="0"/>
              <a:t> </a:t>
            </a:r>
            <a:endParaRPr lang="en-US" altLang="ja-JP" dirty="0" smtClean="0"/>
          </a:p>
          <a:p>
            <a:r>
              <a:rPr lang="ja-JP" altLang="en-US" dirty="0" smtClean="0"/>
              <a:t>「</a:t>
            </a:r>
            <a:r>
              <a:rPr lang="ja-JP" altLang="en-US" dirty="0"/>
              <a:t>最低出品価格」「最高出品価格」 「入力重量より大きい重量の</a:t>
            </a:r>
            <a:r>
              <a:rPr lang="en-US" altLang="ja-JP" dirty="0"/>
              <a:t>ASIN</a:t>
            </a:r>
            <a:r>
              <a:rPr lang="ja-JP" altLang="en-US" dirty="0"/>
              <a:t>を除外」を</a:t>
            </a:r>
            <a:r>
              <a:rPr lang="ja-JP" altLang="en-US" dirty="0" smtClean="0"/>
              <a:t>設定しない場合は入力を消して</a:t>
            </a:r>
            <a:r>
              <a:rPr lang="en-US" altLang="ja-JP" dirty="0" smtClean="0"/>
              <a:t>Save</a:t>
            </a:r>
            <a:r>
              <a:rPr lang="ja-JP" altLang="en-US" dirty="0" smtClean="0"/>
              <a:t>してください。</a:t>
            </a:r>
            <a:r>
              <a:rPr lang="en-US" altLang="ja-JP" dirty="0" smtClean="0"/>
              <a:t>0</a:t>
            </a:r>
            <a:r>
              <a:rPr lang="ja-JP" altLang="en-US" dirty="0" smtClean="0"/>
              <a:t>を登録すると</a:t>
            </a:r>
            <a:r>
              <a:rPr lang="en-US" altLang="ja-JP" dirty="0" smtClean="0"/>
              <a:t>0</a:t>
            </a:r>
            <a:r>
              <a:rPr lang="ja-JP" altLang="en-US" dirty="0" smtClean="0"/>
              <a:t>として判定されますのでご注意ください。</a:t>
            </a:r>
            <a:endParaRPr lang="en-US" altLang="ja-JP" dirty="0" smtClean="0"/>
          </a:p>
          <a:p>
            <a:r>
              <a:rPr lang="ja-JP" altLang="en-US" dirty="0" smtClean="0"/>
              <a:t>出品ファイルの内容に関わる重要な設定項目ですので、出品ファイル作成ボタンを押す前に必ず設定を確認し、</a:t>
            </a:r>
            <a:r>
              <a:rPr lang="en-US" altLang="ja-JP" dirty="0" smtClean="0"/>
              <a:t>Save</a:t>
            </a:r>
            <a:r>
              <a:rPr lang="ja-JP" altLang="en-US" dirty="0" smtClean="0"/>
              <a:t>しておいてください。</a:t>
            </a:r>
            <a:endParaRPr lang="en-US" altLang="ja-JP" dirty="0" smtClean="0"/>
          </a:p>
        </p:txBody>
      </p:sp>
    </p:spTree>
    <p:extLst>
      <p:ext uri="{BB962C8B-B14F-4D97-AF65-F5344CB8AC3E}">
        <p14:creationId xmlns:p14="http://schemas.microsoft.com/office/powerpoint/2010/main" val="442446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ログの</a:t>
            </a:r>
            <a:r>
              <a:rPr lang="ja-JP" altLang="en-US" dirty="0" smtClean="0"/>
              <a:t>設定</a:t>
            </a:r>
            <a:r>
              <a:rPr lang="en-US" altLang="ja-JP" dirty="0"/>
              <a:t/>
            </a:r>
            <a:br>
              <a:rPr lang="en-US" altLang="ja-JP" dirty="0"/>
            </a:br>
            <a:r>
              <a:rPr lang="ja-JP" altLang="en-US" dirty="0" smtClean="0"/>
              <a:t>設定</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Info</a:t>
            </a:r>
            <a:r>
              <a:rPr lang="ja-JP" altLang="en-US" dirty="0" smtClean="0"/>
              <a:t>ログの出力：チェックをすると多めにログを出力、チェックを外すと最低限のログ出力になります。キーワード除外処理は対応していません。</a:t>
            </a:r>
            <a:endParaRPr lang="en-US" altLang="ja-JP" dirty="0" smtClean="0"/>
          </a:p>
        </p:txBody>
      </p:sp>
    </p:spTree>
    <p:extLst>
      <p:ext uri="{BB962C8B-B14F-4D97-AF65-F5344CB8AC3E}">
        <p14:creationId xmlns:p14="http://schemas.microsoft.com/office/powerpoint/2010/main" val="237037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サイドメニュー「メイン」をクリックします。</a:t>
            </a:r>
            <a:r>
              <a:rPr lang="ja-JP" altLang="en-US" dirty="0" smtClean="0"/>
              <a:t>右側に</a:t>
            </a:r>
            <a:r>
              <a:rPr lang="en-US" altLang="ja-JP" dirty="0" smtClean="0"/>
              <a:t>Main</a:t>
            </a:r>
            <a:r>
              <a:rPr lang="ja-JP" altLang="en-US" dirty="0" smtClean="0"/>
              <a:t>画面が開きます。</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580" y="2599583"/>
            <a:ext cx="6226175" cy="4014603"/>
          </a:xfrm>
          <a:prstGeom prst="rect">
            <a:avLst/>
          </a:prstGeom>
        </p:spPr>
      </p:pic>
    </p:spTree>
    <p:extLst>
      <p:ext uri="{BB962C8B-B14F-4D97-AF65-F5344CB8AC3E}">
        <p14:creationId xmlns:p14="http://schemas.microsoft.com/office/powerpoint/2010/main" val="1464482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en-US" altLang="ja-JP" dirty="0" smtClean="0"/>
              <a:t/>
            </a:r>
            <a:br>
              <a:rPr lang="en-US" altLang="ja-JP" dirty="0" smtClean="0"/>
            </a:br>
            <a:r>
              <a:rPr lang="en-US" altLang="ja-JP" dirty="0" smtClean="0"/>
              <a:t>US</a:t>
            </a:r>
            <a:r>
              <a:rPr lang="ja-JP" altLang="en-US" dirty="0" smtClean="0"/>
              <a:t>ファイルアップロード</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US</a:t>
            </a:r>
            <a:r>
              <a:rPr kumimoji="1" lang="ja-JP" altLang="en-US" dirty="0" smtClean="0"/>
              <a:t>ファイルアップロードで「ファイルを選択」ボタンをクリックし、</a:t>
            </a:r>
            <a:r>
              <a:rPr kumimoji="1" lang="en-US" altLang="ja-JP" dirty="0" smtClean="0"/>
              <a:t>DL</a:t>
            </a:r>
            <a:r>
              <a:rPr kumimoji="1" lang="ja-JP" altLang="en-US" dirty="0" smtClean="0"/>
              <a:t>ツールでダウンロードした</a:t>
            </a:r>
            <a:r>
              <a:rPr kumimoji="1" lang="en-US" altLang="ja-JP" dirty="0" smtClean="0"/>
              <a:t>US</a:t>
            </a:r>
            <a:r>
              <a:rPr lang="ja-JP" altLang="en-US" dirty="0" smtClean="0"/>
              <a:t>のデータを選択し、「</a:t>
            </a:r>
            <a:r>
              <a:rPr lang="en-US" altLang="ja-JP" dirty="0" smtClean="0"/>
              <a:t>File </a:t>
            </a:r>
            <a:r>
              <a:rPr lang="en-US" altLang="ja-JP" dirty="0" err="1" smtClean="0"/>
              <a:t>UpLoad</a:t>
            </a:r>
            <a:r>
              <a:rPr lang="ja-JP" altLang="en-US" dirty="0" smtClean="0"/>
              <a:t>」ボタンをクリックします。件数が多いとしばらく時間がかかります。</a:t>
            </a:r>
            <a:endParaRPr lang="en-US" altLang="ja-JP" dirty="0" smtClean="0"/>
          </a:p>
          <a:p>
            <a:r>
              <a:rPr lang="ja-JP" altLang="en-US" dirty="0" smtClean="0"/>
              <a:t>完了すると青囲みの部分に件数が反映されます。</a:t>
            </a:r>
            <a:endParaRPr lang="en-US" altLang="ja-JP" dirty="0" smtClean="0"/>
          </a:p>
        </p:txBody>
      </p:sp>
    </p:spTree>
    <p:extLst>
      <p:ext uri="{BB962C8B-B14F-4D97-AF65-F5344CB8AC3E}">
        <p14:creationId xmlns:p14="http://schemas.microsoft.com/office/powerpoint/2010/main" val="1029765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en-US" altLang="ja-JP" dirty="0" smtClean="0"/>
              <a:t/>
            </a:r>
            <a:br>
              <a:rPr lang="en-US" altLang="ja-JP" dirty="0" smtClean="0"/>
            </a:br>
            <a:r>
              <a:rPr lang="en-US" altLang="ja-JP" dirty="0" smtClean="0"/>
              <a:t>JP</a:t>
            </a:r>
            <a:r>
              <a:rPr lang="ja-JP" altLang="en-US" dirty="0" smtClean="0"/>
              <a:t>ファイルアップロード</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JP</a:t>
            </a:r>
            <a:r>
              <a:rPr kumimoji="1" lang="ja-JP" altLang="en-US" dirty="0" smtClean="0"/>
              <a:t>ファイルアップロードで「ファイルを選択」ボタンをクリックし、</a:t>
            </a:r>
            <a:r>
              <a:rPr kumimoji="1" lang="en-US" altLang="ja-JP" dirty="0" smtClean="0"/>
              <a:t>DL</a:t>
            </a:r>
            <a:r>
              <a:rPr kumimoji="1" lang="ja-JP" altLang="en-US" dirty="0" smtClean="0"/>
              <a:t>ツールでダウンロードした</a:t>
            </a:r>
            <a:r>
              <a:rPr lang="en-US" altLang="ja-JP" dirty="0" smtClean="0"/>
              <a:t>JP</a:t>
            </a:r>
            <a:r>
              <a:rPr lang="ja-JP" altLang="en-US" dirty="0" smtClean="0"/>
              <a:t>のデータを選択し、「</a:t>
            </a:r>
            <a:r>
              <a:rPr lang="en-US" altLang="ja-JP" dirty="0" smtClean="0"/>
              <a:t>File </a:t>
            </a:r>
            <a:r>
              <a:rPr lang="en-US" altLang="ja-JP" dirty="0" err="1" smtClean="0"/>
              <a:t>UpLoad</a:t>
            </a:r>
            <a:r>
              <a:rPr lang="ja-JP" altLang="en-US" dirty="0" smtClean="0"/>
              <a:t>」ボタンをクリックします。件数が多いとしばらく時間がかかります。</a:t>
            </a:r>
            <a:endParaRPr lang="en-US" altLang="ja-JP" dirty="0" smtClean="0"/>
          </a:p>
          <a:p>
            <a:r>
              <a:rPr lang="ja-JP" altLang="en-US" dirty="0" smtClean="0"/>
              <a:t>完了すると青囲みの部分に件数が反映されます。</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155" y="3492779"/>
            <a:ext cx="5638352" cy="3365221"/>
          </a:xfrm>
          <a:prstGeom prst="rect">
            <a:avLst/>
          </a:prstGeom>
        </p:spPr>
      </p:pic>
    </p:spTree>
    <p:extLst>
      <p:ext uri="{BB962C8B-B14F-4D97-AF65-F5344CB8AC3E}">
        <p14:creationId xmlns:p14="http://schemas.microsoft.com/office/powerpoint/2010/main" val="1311058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en-US" altLang="ja-JP" dirty="0" smtClean="0"/>
              <a:t/>
            </a:r>
            <a:br>
              <a:rPr lang="en-US" altLang="ja-JP" dirty="0" smtClean="0"/>
            </a:br>
            <a:r>
              <a:rPr lang="en-US" altLang="ja-JP" dirty="0" smtClean="0"/>
              <a:t>JP</a:t>
            </a:r>
            <a:r>
              <a:rPr lang="ja-JP" altLang="en-US" dirty="0" smtClean="0"/>
              <a:t>ファイルアップロード</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JP</a:t>
            </a:r>
            <a:r>
              <a:rPr kumimoji="1" lang="ja-JP" altLang="en-US" dirty="0" smtClean="0"/>
              <a:t>ファイルアップロードで「ファイルを選択」ボタンをクリックし、</a:t>
            </a:r>
            <a:r>
              <a:rPr kumimoji="1" lang="en-US" altLang="ja-JP" dirty="0" smtClean="0"/>
              <a:t>DL</a:t>
            </a:r>
            <a:r>
              <a:rPr kumimoji="1" lang="ja-JP" altLang="en-US" dirty="0" smtClean="0"/>
              <a:t>ツールでダウンロードした</a:t>
            </a:r>
            <a:r>
              <a:rPr lang="en-US" altLang="ja-JP" dirty="0" smtClean="0"/>
              <a:t>JP</a:t>
            </a:r>
            <a:r>
              <a:rPr lang="ja-JP" altLang="en-US" dirty="0" smtClean="0"/>
              <a:t>のデータを選択し、「</a:t>
            </a:r>
            <a:r>
              <a:rPr lang="en-US" altLang="ja-JP" dirty="0" smtClean="0"/>
              <a:t>File </a:t>
            </a:r>
            <a:r>
              <a:rPr lang="en-US" altLang="ja-JP" dirty="0" err="1" smtClean="0"/>
              <a:t>UpLoad</a:t>
            </a:r>
            <a:r>
              <a:rPr lang="ja-JP" altLang="en-US" dirty="0" smtClean="0"/>
              <a:t>」ボタンをクリックします。件数が多いとしばらく時間がかかります。</a:t>
            </a:r>
            <a:endParaRPr lang="en-US" altLang="ja-JP" dirty="0" smtClean="0"/>
          </a:p>
          <a:p>
            <a:r>
              <a:rPr lang="ja-JP" altLang="en-US" dirty="0" smtClean="0"/>
              <a:t>完了すると青囲みの部分に件数が反映されます。</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101" y="3526850"/>
            <a:ext cx="5566528" cy="3331150"/>
          </a:xfrm>
          <a:prstGeom prst="rect">
            <a:avLst/>
          </a:prstGeom>
        </p:spPr>
      </p:pic>
    </p:spTree>
    <p:extLst>
      <p:ext uri="{BB962C8B-B14F-4D97-AF65-F5344CB8AC3E}">
        <p14:creationId xmlns:p14="http://schemas.microsoft.com/office/powerpoint/2010/main" val="306163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ASIN</a:t>
            </a:r>
            <a:r>
              <a:rPr kumimoji="1" lang="ja-JP" altLang="en-US" dirty="0" smtClean="0"/>
              <a:t>ファイルアップロード</a:t>
            </a:r>
            <a:r>
              <a:rPr kumimoji="1" lang="en-US" altLang="ja-JP" dirty="0" smtClean="0"/>
              <a:t>Tips</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DL</a:t>
            </a:r>
            <a:r>
              <a:rPr kumimoji="1" lang="ja-JP" altLang="en-US" dirty="0" smtClean="0"/>
              <a:t>ツールでダウンロードしたファイルは</a:t>
            </a:r>
            <a:r>
              <a:rPr lang="en-US" altLang="ja-JP" dirty="0" smtClean="0"/>
              <a:t>5</a:t>
            </a:r>
            <a:r>
              <a:rPr lang="ja-JP" altLang="en-US" dirty="0" smtClean="0"/>
              <a:t>万件毎に分けられておりますが、フリーソフトなどで１ファイルに結合してアップロードすると手間が減ります。</a:t>
            </a:r>
            <a:endParaRPr lang="en-US" altLang="ja-JP" dirty="0" smtClean="0"/>
          </a:p>
          <a:p>
            <a:r>
              <a:rPr lang="en-US" altLang="ja-JP" dirty="0"/>
              <a:t>DL</a:t>
            </a:r>
            <a:r>
              <a:rPr lang="ja-JP" altLang="en-US" dirty="0"/>
              <a:t>ツールでダウンロードしたファイル</a:t>
            </a:r>
            <a:r>
              <a:rPr lang="ja-JP" altLang="en-US" dirty="0" smtClean="0"/>
              <a:t>は１行目がタイトル行になっていますが、ファイル結合した際に</a:t>
            </a:r>
            <a:r>
              <a:rPr lang="en-US" altLang="ja-JP" dirty="0" smtClean="0"/>
              <a:t>5</a:t>
            </a:r>
            <a:r>
              <a:rPr lang="ja-JP" altLang="en-US" dirty="0" smtClean="0"/>
              <a:t>万件おきにタイトル行がそのまま入っていても、タイトル行はスキップする仕様となっておりますので問題ありません。</a:t>
            </a:r>
            <a:endParaRPr kumimoji="1" lang="ja-JP" altLang="en-US" dirty="0"/>
          </a:p>
        </p:txBody>
      </p:sp>
    </p:spTree>
    <p:extLst>
      <p:ext uri="{BB962C8B-B14F-4D97-AF65-F5344CB8AC3E}">
        <p14:creationId xmlns:p14="http://schemas.microsoft.com/office/powerpoint/2010/main" val="1434761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en-US" altLang="ja-JP" dirty="0" smtClean="0"/>
              <a:t/>
            </a:r>
            <a:br>
              <a:rPr lang="en-US" altLang="ja-JP" dirty="0" smtClean="0"/>
            </a:br>
            <a:r>
              <a:rPr lang="ja-JP" altLang="en-US" dirty="0" smtClean="0"/>
              <a:t>キーワードで除外処理</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「キーワードで除外処理」ボタンをクリックすると、あらかじめ除外キーワードリスト画面に登録したキーワードが含まれる商品が除外されます。</a:t>
            </a:r>
            <a:endParaRPr lang="en-US" altLang="ja-JP" dirty="0" smtClean="0"/>
          </a:p>
          <a:p>
            <a:r>
              <a:rPr lang="ja-JP" altLang="en-US" dirty="0" smtClean="0"/>
              <a:t>完了すると青囲みの部分に除外件数が</a:t>
            </a:r>
            <a:r>
              <a:rPr lang="en-US" altLang="ja-JP" dirty="0" smtClean="0"/>
              <a:t>US</a:t>
            </a:r>
            <a:r>
              <a:rPr lang="ja-JP" altLang="en-US" dirty="0" smtClean="0"/>
              <a:t>、</a:t>
            </a:r>
            <a:r>
              <a:rPr lang="en-US" altLang="ja-JP" dirty="0" smtClean="0"/>
              <a:t>JP</a:t>
            </a:r>
            <a:r>
              <a:rPr lang="ja-JP" altLang="en-US" dirty="0" smtClean="0"/>
              <a:t>ともに反映されます。</a:t>
            </a:r>
            <a:endParaRPr lang="en-US" altLang="ja-JP" dirty="0" smtClean="0"/>
          </a:p>
          <a:p>
            <a:r>
              <a:rPr lang="en-US" altLang="ja-JP" dirty="0" smtClean="0"/>
              <a:t>US</a:t>
            </a:r>
            <a:r>
              <a:rPr lang="ja-JP" altLang="en-US" dirty="0" smtClean="0"/>
              <a:t>、</a:t>
            </a:r>
            <a:r>
              <a:rPr lang="en-US" altLang="ja-JP" dirty="0" smtClean="0"/>
              <a:t>JP</a:t>
            </a:r>
            <a:r>
              <a:rPr lang="ja-JP" altLang="en-US" dirty="0" smtClean="0"/>
              <a:t>ともに</a:t>
            </a:r>
            <a:r>
              <a:rPr lang="en-US" altLang="ja-JP" dirty="0" smtClean="0"/>
              <a:t>100</a:t>
            </a:r>
            <a:r>
              <a:rPr lang="ja-JP" altLang="en-US" dirty="0" smtClean="0"/>
              <a:t>万件程度の登録時、除外キーワード</a:t>
            </a:r>
            <a:r>
              <a:rPr lang="en-US" altLang="ja-JP" dirty="0" smtClean="0"/>
              <a:t>120</a:t>
            </a:r>
            <a:r>
              <a:rPr lang="ja-JP" altLang="en-US" dirty="0" smtClean="0"/>
              <a:t>件で</a:t>
            </a:r>
            <a:r>
              <a:rPr lang="en-US" altLang="ja-JP" dirty="0" smtClean="0"/>
              <a:t>40</a:t>
            </a:r>
            <a:r>
              <a:rPr lang="ja-JP" altLang="en-US" dirty="0" smtClean="0"/>
              <a:t>分ほどかかります。そのままお待ち下さい。処理時間は登録件数に比例します。</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550" y="3905225"/>
            <a:ext cx="4949862" cy="2952775"/>
          </a:xfrm>
          <a:prstGeom prst="rect">
            <a:avLst/>
          </a:prstGeom>
        </p:spPr>
      </p:pic>
    </p:spTree>
    <p:extLst>
      <p:ext uri="{BB962C8B-B14F-4D97-AF65-F5344CB8AC3E}">
        <p14:creationId xmlns:p14="http://schemas.microsoft.com/office/powerpoint/2010/main" val="235722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en-US" altLang="ja-JP" dirty="0" smtClean="0"/>
              <a:t/>
            </a:r>
            <a:br>
              <a:rPr lang="en-US" altLang="ja-JP" dirty="0" smtClean="0"/>
            </a:br>
            <a:r>
              <a:rPr lang="ja-JP" altLang="en-US" dirty="0" smtClean="0"/>
              <a:t>件数表示部分の説明</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All Count </a:t>
            </a:r>
            <a:r>
              <a:rPr kumimoji="1" lang="ja-JP" altLang="en-US" dirty="0" smtClean="0"/>
              <a:t>アップロードした件数</a:t>
            </a:r>
            <a:endParaRPr kumimoji="1" lang="en-US" altLang="ja-JP" dirty="0" smtClean="0"/>
          </a:p>
          <a:p>
            <a:r>
              <a:rPr lang="en-US" altLang="ja-JP" dirty="0" smtClean="0"/>
              <a:t>OK Count </a:t>
            </a:r>
            <a:r>
              <a:rPr lang="ja-JP" altLang="en-US" dirty="0" smtClean="0"/>
              <a:t>アップロードしたデータのうち、情報が入っている件数</a:t>
            </a:r>
            <a:endParaRPr lang="en-US" altLang="ja-JP" dirty="0" smtClean="0"/>
          </a:p>
          <a:p>
            <a:r>
              <a:rPr lang="en-US" altLang="ja-JP" dirty="0" smtClean="0"/>
              <a:t>Empty Count </a:t>
            </a:r>
            <a:r>
              <a:rPr lang="ja-JP" altLang="en-US" dirty="0" smtClean="0"/>
              <a:t>アップロードしたデータのうち、タイトルが空の件数</a:t>
            </a:r>
            <a:endParaRPr lang="en-US" altLang="ja-JP" dirty="0" smtClean="0"/>
          </a:p>
          <a:p>
            <a:r>
              <a:rPr lang="en-US" altLang="ja-JP" dirty="0" smtClean="0"/>
              <a:t>Del Count </a:t>
            </a:r>
            <a:r>
              <a:rPr lang="ja-JP" altLang="en-US" dirty="0" smtClean="0"/>
              <a:t>キーワード除外された件数</a:t>
            </a:r>
            <a:endParaRPr lang="en-US" altLang="ja-JP" dirty="0" smtClean="0"/>
          </a:p>
          <a:p>
            <a:r>
              <a:rPr lang="en-US" altLang="ja-JP" dirty="0" smtClean="0"/>
              <a:t>All Count = OK Count + Empty Count + Del Count</a:t>
            </a:r>
            <a:r>
              <a:rPr lang="ja-JP" altLang="en-US" dirty="0" smtClean="0"/>
              <a:t>　になります。</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32" y="4448044"/>
            <a:ext cx="4039913" cy="2409956"/>
          </a:xfrm>
          <a:prstGeom prst="rect">
            <a:avLst/>
          </a:prstGeom>
        </p:spPr>
      </p:pic>
    </p:spTree>
    <p:extLst>
      <p:ext uri="{BB962C8B-B14F-4D97-AF65-F5344CB8AC3E}">
        <p14:creationId xmlns:p14="http://schemas.microsoft.com/office/powerpoint/2010/main" val="170918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１</a:t>
            </a:r>
            <a:r>
              <a:rPr kumimoji="1" lang="en-US" altLang="ja-JP" dirty="0" smtClean="0"/>
              <a:t>.</a:t>
            </a:r>
            <a:r>
              <a:rPr kumimoji="1" lang="ja-JP" altLang="en-US" dirty="0" smtClean="0"/>
              <a:t>ログイン</a:t>
            </a:r>
            <a:endParaRPr kumimoji="1" lang="en-US" altLang="ja-JP" dirty="0" smtClean="0"/>
          </a:p>
          <a:p>
            <a:r>
              <a:rPr lang="ja-JP" altLang="en-US" dirty="0" smtClean="0"/>
              <a:t>２</a:t>
            </a:r>
            <a:r>
              <a:rPr lang="en-US" altLang="ja-JP" dirty="0" smtClean="0"/>
              <a:t>.</a:t>
            </a:r>
            <a:r>
              <a:rPr lang="ja-JP" altLang="en-US" dirty="0" smtClean="0"/>
              <a:t>各種設定　除外キーワード</a:t>
            </a:r>
            <a:endParaRPr lang="en-US" altLang="ja-JP" dirty="0" smtClean="0"/>
          </a:p>
          <a:p>
            <a:r>
              <a:rPr kumimoji="1" lang="ja-JP" altLang="en-US" dirty="0" smtClean="0"/>
              <a:t>３</a:t>
            </a:r>
            <a:r>
              <a:rPr kumimoji="1" lang="en-US" altLang="ja-JP" dirty="0" smtClean="0"/>
              <a:t>.</a:t>
            </a:r>
            <a:r>
              <a:rPr kumimoji="1" lang="ja-JP" altLang="en-US" dirty="0" smtClean="0"/>
              <a:t>各種設定　設定画面</a:t>
            </a:r>
            <a:endParaRPr kumimoji="1" lang="en-US" altLang="ja-JP" dirty="0" smtClean="0"/>
          </a:p>
          <a:p>
            <a:r>
              <a:rPr lang="ja-JP" altLang="en-US" dirty="0" smtClean="0"/>
              <a:t>４</a:t>
            </a:r>
            <a:r>
              <a:rPr lang="en-US" altLang="ja-JP" dirty="0" smtClean="0"/>
              <a:t>.</a:t>
            </a:r>
            <a:r>
              <a:rPr lang="ja-JP" altLang="en-US" dirty="0" smtClean="0"/>
              <a:t>メイン画面　</a:t>
            </a:r>
            <a:r>
              <a:rPr lang="en-US" altLang="ja-JP" dirty="0" smtClean="0"/>
              <a:t>US</a:t>
            </a:r>
            <a:r>
              <a:rPr lang="ja-JP" altLang="en-US" dirty="0" smtClean="0"/>
              <a:t>ファイルアップロード</a:t>
            </a:r>
            <a:endParaRPr lang="en-US" altLang="ja-JP" dirty="0" smtClean="0"/>
          </a:p>
          <a:p>
            <a:r>
              <a:rPr kumimoji="1" lang="ja-JP" altLang="en-US" dirty="0" smtClean="0"/>
              <a:t>５</a:t>
            </a:r>
            <a:r>
              <a:rPr kumimoji="1" lang="en-US" altLang="ja-JP" dirty="0" smtClean="0"/>
              <a:t>.</a:t>
            </a:r>
            <a:r>
              <a:rPr kumimoji="1" lang="ja-JP" altLang="en-US" dirty="0" smtClean="0"/>
              <a:t>メイン画面　</a:t>
            </a:r>
            <a:r>
              <a:rPr kumimoji="1" lang="en-US" altLang="ja-JP" dirty="0" smtClean="0"/>
              <a:t>JP</a:t>
            </a:r>
            <a:r>
              <a:rPr kumimoji="1" lang="ja-JP" altLang="en-US" dirty="0" smtClean="0"/>
              <a:t>ファイルアップロード</a:t>
            </a:r>
            <a:endParaRPr kumimoji="1" lang="en-US" altLang="ja-JP" dirty="0" smtClean="0"/>
          </a:p>
          <a:p>
            <a:r>
              <a:rPr lang="ja-JP" altLang="en-US" dirty="0" smtClean="0"/>
              <a:t>６</a:t>
            </a:r>
            <a:r>
              <a:rPr lang="en-US" altLang="ja-JP" dirty="0" smtClean="0"/>
              <a:t>.ASIN</a:t>
            </a:r>
            <a:r>
              <a:rPr lang="ja-JP" altLang="en-US" dirty="0" smtClean="0"/>
              <a:t>ファイルアップロード</a:t>
            </a:r>
            <a:r>
              <a:rPr lang="en-US" altLang="ja-JP" dirty="0" smtClean="0"/>
              <a:t>Tips</a:t>
            </a:r>
          </a:p>
          <a:p>
            <a:r>
              <a:rPr kumimoji="1" lang="ja-JP" altLang="en-US" dirty="0" smtClean="0"/>
              <a:t>７</a:t>
            </a:r>
            <a:r>
              <a:rPr kumimoji="1" lang="en-US" altLang="ja-JP" dirty="0" smtClean="0"/>
              <a:t>.</a:t>
            </a:r>
            <a:r>
              <a:rPr kumimoji="1" lang="ja-JP" altLang="en-US" dirty="0" smtClean="0"/>
              <a:t>メイン画面　キーワードで除外処理</a:t>
            </a:r>
            <a:endParaRPr kumimoji="1" lang="en-US" altLang="ja-JP" dirty="0" smtClean="0"/>
          </a:p>
          <a:p>
            <a:r>
              <a:rPr lang="ja-JP" altLang="en-US" dirty="0" smtClean="0"/>
              <a:t>８</a:t>
            </a:r>
            <a:r>
              <a:rPr lang="en-US" altLang="ja-JP" dirty="0" smtClean="0"/>
              <a:t>.</a:t>
            </a:r>
            <a:r>
              <a:rPr lang="ja-JP" altLang="en-US" dirty="0"/>
              <a:t>メイン画面　画面</a:t>
            </a:r>
            <a:r>
              <a:rPr lang="ja-JP" altLang="en-US" dirty="0" smtClean="0"/>
              <a:t>説明</a:t>
            </a:r>
            <a:endParaRPr lang="en-US" altLang="ja-JP" dirty="0" smtClean="0"/>
          </a:p>
          <a:p>
            <a:r>
              <a:rPr lang="ja-JP" altLang="en-US" dirty="0" smtClean="0"/>
              <a:t>９</a:t>
            </a:r>
            <a:r>
              <a:rPr lang="en-US" altLang="ja-JP" dirty="0" smtClean="0"/>
              <a:t>.</a:t>
            </a:r>
            <a:r>
              <a:rPr lang="ja-JP" altLang="en-US" dirty="0" smtClean="0"/>
              <a:t>メイン画面　出品ファイル・上限下限価格設定ファイル作成</a:t>
            </a:r>
            <a:endParaRPr lang="en-US" altLang="ja-JP" dirty="0"/>
          </a:p>
          <a:p>
            <a:r>
              <a:rPr kumimoji="1" lang="ja-JP" altLang="en-US" dirty="0" smtClean="0"/>
              <a:t>１０</a:t>
            </a:r>
            <a:r>
              <a:rPr kumimoji="1" lang="en-US" altLang="ja-JP" dirty="0" smtClean="0"/>
              <a:t>.</a:t>
            </a:r>
            <a:r>
              <a:rPr kumimoji="1" lang="ja-JP" altLang="en-US" dirty="0" smtClean="0"/>
              <a:t>ログアウト</a:t>
            </a:r>
            <a:endParaRPr kumimoji="1" lang="ja-JP" altLang="en-US" dirty="0"/>
          </a:p>
        </p:txBody>
      </p:sp>
    </p:spTree>
    <p:extLst>
      <p:ext uri="{BB962C8B-B14F-4D97-AF65-F5344CB8AC3E}">
        <p14:creationId xmlns:p14="http://schemas.microsoft.com/office/powerpoint/2010/main" val="2060458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en-US" altLang="ja-JP" dirty="0" smtClean="0"/>
              <a:t/>
            </a:r>
            <a:br>
              <a:rPr lang="en-US" altLang="ja-JP" dirty="0" smtClean="0"/>
            </a:br>
            <a:r>
              <a:rPr lang="ja-JP" altLang="en-US" dirty="0" smtClean="0"/>
              <a:t>出品ファイル作成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「出品ファイル作成」ボタンをクリックすると、出品ファイルが作成されます。</a:t>
            </a:r>
            <a:r>
              <a:rPr lang="en-US" altLang="ja-JP" dirty="0" smtClean="0"/>
              <a:t>US</a:t>
            </a:r>
            <a:r>
              <a:rPr lang="ja-JP" altLang="en-US" dirty="0" smtClean="0"/>
              <a:t>、</a:t>
            </a:r>
            <a:r>
              <a:rPr lang="en-US" altLang="ja-JP" dirty="0" smtClean="0"/>
              <a:t>JP</a:t>
            </a:r>
            <a:r>
              <a:rPr lang="ja-JP" altLang="en-US" dirty="0" smtClean="0"/>
              <a:t>ともに</a:t>
            </a:r>
            <a:r>
              <a:rPr lang="en-US" altLang="ja-JP" dirty="0" smtClean="0"/>
              <a:t>100</a:t>
            </a:r>
            <a:r>
              <a:rPr lang="ja-JP" altLang="en-US" dirty="0" smtClean="0"/>
              <a:t>万件程度の登録時、</a:t>
            </a:r>
            <a:r>
              <a:rPr lang="en-US" altLang="ja-JP" dirty="0" smtClean="0"/>
              <a:t>5</a:t>
            </a:r>
            <a:r>
              <a:rPr lang="ja-JP" altLang="en-US" dirty="0" smtClean="0"/>
              <a:t>分程度です。そのままお待ち下さい。処理時間は登録件数に比例します。</a:t>
            </a:r>
            <a:endParaRPr lang="en-US" altLang="ja-JP" dirty="0" smtClean="0"/>
          </a:p>
          <a:p>
            <a:r>
              <a:rPr lang="ja-JP" altLang="en-US" dirty="0" smtClean="0"/>
              <a:t>同時に出品ファイルの</a:t>
            </a:r>
            <a:r>
              <a:rPr lang="en-US" altLang="ja-JP" dirty="0" smtClean="0"/>
              <a:t>ASIN</a:t>
            </a:r>
            <a:r>
              <a:rPr lang="ja-JP" altLang="en-US" dirty="0" smtClean="0"/>
              <a:t>に合わせた「上限下限価格設定ファイル」も作成されます。</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8518" y="3465673"/>
            <a:ext cx="5479316" cy="3268613"/>
          </a:xfrm>
          <a:prstGeom prst="rect">
            <a:avLst/>
          </a:prstGeom>
        </p:spPr>
      </p:pic>
    </p:spTree>
    <p:extLst>
      <p:ext uri="{BB962C8B-B14F-4D97-AF65-F5344CB8AC3E}">
        <p14:creationId xmlns:p14="http://schemas.microsoft.com/office/powerpoint/2010/main" val="1836415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en-US" altLang="ja-JP" dirty="0" smtClean="0"/>
              <a:t/>
            </a:r>
            <a:br>
              <a:rPr lang="en-US" altLang="ja-JP" dirty="0" smtClean="0"/>
            </a:br>
            <a:r>
              <a:rPr lang="ja-JP" altLang="en-US" dirty="0" smtClean="0"/>
              <a:t>出品ファイル作成</a:t>
            </a:r>
            <a:endParaRPr kumimoji="1" lang="ja-JP" altLang="en-US" dirty="0"/>
          </a:p>
        </p:txBody>
      </p:sp>
      <p:sp>
        <p:nvSpPr>
          <p:cNvPr id="3" name="コンテンツ プレースホルダー 2"/>
          <p:cNvSpPr>
            <a:spLocks noGrp="1"/>
          </p:cNvSpPr>
          <p:nvPr>
            <p:ph idx="1"/>
          </p:nvPr>
        </p:nvSpPr>
        <p:spPr>
          <a:xfrm>
            <a:off x="677334" y="1930400"/>
            <a:ext cx="8596668" cy="3880773"/>
          </a:xfrm>
        </p:spPr>
        <p:txBody>
          <a:bodyPr/>
          <a:lstStyle/>
          <a:p>
            <a:r>
              <a:rPr kumimoji="1" lang="ja-JP" altLang="en-US" dirty="0" smtClean="0"/>
              <a:t>「出品ファイル作成」</a:t>
            </a:r>
            <a:r>
              <a:rPr lang="ja-JP" altLang="en-US" dirty="0" smtClean="0"/>
              <a:t>「上限下限価格設定ファイル」は以下のフォルダに作成されます。</a:t>
            </a:r>
            <a:endParaRPr lang="en-US" altLang="ja-JP" dirty="0" smtClean="0"/>
          </a:p>
          <a:p>
            <a:r>
              <a:rPr lang="en-US" altLang="ja-JP" dirty="0" smtClean="0"/>
              <a:t>【Windows】</a:t>
            </a:r>
            <a:r>
              <a:rPr lang="en-US" altLang="ja-JP" dirty="0"/>
              <a:t> c:¥</a:t>
            </a:r>
            <a:r>
              <a:rPr lang="en-US" altLang="ja-JP" dirty="0" err="1" smtClean="0"/>
              <a:t>xampp¥htdocs¥import_tool¥files</a:t>
            </a:r>
            <a:endParaRPr lang="en-US" altLang="ja-JP" dirty="0" smtClean="0"/>
          </a:p>
          <a:p>
            <a:r>
              <a:rPr lang="en-US" altLang="ja-JP" dirty="0"/>
              <a:t>【Mac】 /</a:t>
            </a:r>
            <a:r>
              <a:rPr lang="en-US" altLang="ja-JP" dirty="0" smtClean="0"/>
              <a:t>Applications/XAMPP/</a:t>
            </a:r>
            <a:r>
              <a:rPr lang="en-US" altLang="ja-JP" dirty="0" err="1" smtClean="0"/>
              <a:t>xamppfiles</a:t>
            </a:r>
            <a:r>
              <a:rPr lang="en-US" altLang="ja-JP" dirty="0" smtClean="0"/>
              <a:t>/</a:t>
            </a:r>
            <a:r>
              <a:rPr lang="en-US" altLang="ja-JP" dirty="0" err="1" smtClean="0"/>
              <a:t>htdocs</a:t>
            </a:r>
            <a:r>
              <a:rPr lang="en-US" altLang="ja-JP" dirty="0" smtClean="0"/>
              <a:t>/</a:t>
            </a:r>
            <a:r>
              <a:rPr lang="en-US" altLang="ja-JP" dirty="0" err="1" smtClean="0"/>
              <a:t>import_tool</a:t>
            </a:r>
            <a:r>
              <a:rPr lang="en-US" altLang="ja-JP" dirty="0" smtClean="0"/>
              <a:t>/files</a:t>
            </a:r>
          </a:p>
          <a:p>
            <a:r>
              <a:rPr lang="en-US" altLang="ja-JP" dirty="0" smtClean="0"/>
              <a:t>[</a:t>
            </a:r>
            <a:r>
              <a:rPr lang="ja-JP" altLang="en-US" dirty="0" smtClean="0"/>
              <a:t>出品ファイル</a:t>
            </a:r>
            <a:r>
              <a:rPr lang="en-US" altLang="ja-JP" dirty="0"/>
              <a:t>] </a:t>
            </a:r>
            <a:r>
              <a:rPr lang="en-US" altLang="ja-JP" dirty="0" err="1" smtClean="0"/>
              <a:t>JPListingFile.txt</a:t>
            </a:r>
            <a:endParaRPr lang="en-US" altLang="ja-JP" dirty="0" smtClean="0"/>
          </a:p>
          <a:p>
            <a:r>
              <a:rPr lang="en-US" altLang="ja-JP" dirty="0" smtClean="0"/>
              <a:t>[</a:t>
            </a:r>
            <a:r>
              <a:rPr lang="ja-JP" altLang="en-US" dirty="0"/>
              <a:t>上限下限価格設定ファイル</a:t>
            </a:r>
            <a:r>
              <a:rPr lang="en-US" altLang="ja-JP" dirty="0" smtClean="0"/>
              <a:t>]</a:t>
            </a:r>
            <a:r>
              <a:rPr lang="en-US" altLang="ja-JP" b="1" dirty="0"/>
              <a:t> </a:t>
            </a:r>
            <a:r>
              <a:rPr lang="en-US" altLang="ja-JP" dirty="0" err="1" smtClean="0"/>
              <a:t>JPMinMaxFile.txt</a:t>
            </a:r>
            <a:endParaRPr lang="en-US" altLang="ja-JP" dirty="0" smtClean="0"/>
          </a:p>
          <a:p>
            <a:r>
              <a:rPr lang="ja-JP" altLang="en-US" dirty="0"/>
              <a:t>「出品ファイル作成」</a:t>
            </a:r>
            <a:r>
              <a:rPr lang="ja-JP" altLang="en-US" dirty="0" smtClean="0"/>
              <a:t>ボタンの処理をする毎に、ファイルは上書きされます。</a:t>
            </a:r>
            <a:endParaRPr lang="en-US" altLang="ja-JP" dirty="0" smtClean="0"/>
          </a:p>
          <a:p>
            <a:endParaRPr lang="en-US" altLang="ja-JP" dirty="0"/>
          </a:p>
          <a:p>
            <a:endParaRPr lang="en-US" altLang="ja-JP" dirty="0" smtClean="0"/>
          </a:p>
          <a:p>
            <a:endParaRPr lang="en-US" altLang="ja-JP" dirty="0" smtClean="0"/>
          </a:p>
        </p:txBody>
      </p:sp>
    </p:spTree>
    <p:extLst>
      <p:ext uri="{BB962C8B-B14F-4D97-AF65-F5344CB8AC3E}">
        <p14:creationId xmlns:p14="http://schemas.microsoft.com/office/powerpoint/2010/main" val="444478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出品ファイル作成</a:t>
            </a:r>
            <a:r>
              <a:rPr lang="en-US" altLang="ja-JP" dirty="0" smtClean="0"/>
              <a:t>Tips</a:t>
            </a:r>
            <a:endParaRPr kumimoji="1" lang="ja-JP" altLang="en-US" dirty="0"/>
          </a:p>
        </p:txBody>
      </p:sp>
      <p:sp>
        <p:nvSpPr>
          <p:cNvPr id="3" name="コンテンツ プレースホルダー 2"/>
          <p:cNvSpPr>
            <a:spLocks noGrp="1"/>
          </p:cNvSpPr>
          <p:nvPr>
            <p:ph idx="1"/>
          </p:nvPr>
        </p:nvSpPr>
        <p:spPr>
          <a:xfrm>
            <a:off x="677334" y="1930400"/>
            <a:ext cx="8596668" cy="3880773"/>
          </a:xfrm>
        </p:spPr>
        <p:txBody>
          <a:bodyPr/>
          <a:lstStyle/>
          <a:p>
            <a:r>
              <a:rPr lang="ja-JP" altLang="en-US" dirty="0" smtClean="0"/>
              <a:t>サイドバーの「設定」の画面の設定は、出品ファイル作成に使用する項目群になりますので、設定画面の設定のタイミングは、出品ファイル作成の前になります。</a:t>
            </a:r>
            <a:endParaRPr lang="en-US" altLang="ja-JP" dirty="0" smtClean="0"/>
          </a:p>
        </p:txBody>
      </p:sp>
    </p:spTree>
    <p:extLst>
      <p:ext uri="{BB962C8B-B14F-4D97-AF65-F5344CB8AC3E}">
        <p14:creationId xmlns:p14="http://schemas.microsoft.com/office/powerpoint/2010/main" val="1816753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en-US" altLang="ja-JP" dirty="0" smtClean="0"/>
              <a:t/>
            </a:r>
            <a:br>
              <a:rPr lang="en-US" altLang="ja-JP" dirty="0" smtClean="0"/>
            </a:br>
            <a:r>
              <a:rPr lang="en-US" altLang="ja-JP" dirty="0" smtClean="0"/>
              <a:t>ASIN</a:t>
            </a:r>
            <a:r>
              <a:rPr lang="ja-JP" altLang="en-US" dirty="0" smtClean="0"/>
              <a:t>ファイル作成（キーワード除外後）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kumimoji="1" lang="en-US" altLang="ja-JP" dirty="0" smtClean="0"/>
              <a:t>ASIN</a:t>
            </a:r>
            <a:r>
              <a:rPr kumimoji="1" lang="ja-JP" altLang="en-US" dirty="0" smtClean="0"/>
              <a:t>ファイル作成（キーワード除外後）」ボタンをクリックすると、</a:t>
            </a:r>
            <a:r>
              <a:rPr kumimoji="1" lang="en-US" altLang="ja-JP" dirty="0" smtClean="0"/>
              <a:t>ASIN</a:t>
            </a:r>
            <a:r>
              <a:rPr kumimoji="1" lang="ja-JP" altLang="en-US" dirty="0" smtClean="0"/>
              <a:t>ファイルが作成されます。</a:t>
            </a:r>
            <a:endParaRPr kumimoji="1" lang="en-US" altLang="ja-JP" dirty="0" smtClean="0"/>
          </a:p>
          <a:p>
            <a:r>
              <a:rPr lang="en-US" altLang="ja-JP" dirty="0" err="1" smtClean="0"/>
              <a:t>DataMatch</a:t>
            </a:r>
            <a:r>
              <a:rPr lang="ja-JP" altLang="en-US" dirty="0" smtClean="0"/>
              <a:t>になっている</a:t>
            </a:r>
            <a:r>
              <a:rPr lang="en-US" altLang="ja-JP" dirty="0" smtClean="0"/>
              <a:t>ASIN</a:t>
            </a:r>
            <a:r>
              <a:rPr lang="ja-JP" altLang="en-US" dirty="0" smtClean="0"/>
              <a:t>のみのファイルになります。（詳しくは後述のマッチング画面の説明参照）</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756" y="3647041"/>
            <a:ext cx="4998837" cy="3008072"/>
          </a:xfrm>
          <a:prstGeom prst="rect">
            <a:avLst/>
          </a:prstGeom>
        </p:spPr>
      </p:pic>
    </p:spTree>
    <p:extLst>
      <p:ext uri="{BB962C8B-B14F-4D97-AF65-F5344CB8AC3E}">
        <p14:creationId xmlns:p14="http://schemas.microsoft.com/office/powerpoint/2010/main" val="1217677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en-US" altLang="ja-JP" dirty="0" smtClean="0"/>
              <a:t/>
            </a:r>
            <a:br>
              <a:rPr lang="en-US" altLang="ja-JP" dirty="0" smtClean="0"/>
            </a:br>
            <a:r>
              <a:rPr lang="en-US" altLang="ja-JP" dirty="0"/>
              <a:t>ASIN</a:t>
            </a:r>
            <a:r>
              <a:rPr lang="ja-JP" altLang="en-US" dirty="0"/>
              <a:t>ファイル作成（キーワード除外後）</a:t>
            </a:r>
            <a:endParaRPr kumimoji="1" lang="ja-JP" altLang="en-US" dirty="0"/>
          </a:p>
        </p:txBody>
      </p:sp>
      <p:sp>
        <p:nvSpPr>
          <p:cNvPr id="3" name="コンテンツ プレースホルダー 2"/>
          <p:cNvSpPr>
            <a:spLocks noGrp="1"/>
          </p:cNvSpPr>
          <p:nvPr>
            <p:ph idx="1"/>
          </p:nvPr>
        </p:nvSpPr>
        <p:spPr>
          <a:xfrm>
            <a:off x="677334" y="1930400"/>
            <a:ext cx="8596668" cy="3880773"/>
          </a:xfrm>
        </p:spPr>
        <p:txBody>
          <a:bodyPr/>
          <a:lstStyle/>
          <a:p>
            <a:r>
              <a:rPr kumimoji="1" lang="ja-JP" altLang="en-US" dirty="0" smtClean="0"/>
              <a:t>「</a:t>
            </a:r>
            <a:r>
              <a:rPr lang="en-US" altLang="ja-JP" dirty="0"/>
              <a:t> ASIN</a:t>
            </a:r>
            <a:r>
              <a:rPr lang="ja-JP" altLang="en-US" dirty="0"/>
              <a:t>ファイル作成（キーワード除外後） </a:t>
            </a:r>
            <a:r>
              <a:rPr lang="ja-JP" altLang="en-US" dirty="0" smtClean="0"/>
              <a:t>」は以下のフォルダに作成されます。</a:t>
            </a:r>
            <a:endParaRPr lang="en-US" altLang="ja-JP" dirty="0" smtClean="0"/>
          </a:p>
          <a:p>
            <a:r>
              <a:rPr lang="en-US" altLang="ja-JP" dirty="0" smtClean="0"/>
              <a:t>【Windows】</a:t>
            </a:r>
            <a:r>
              <a:rPr lang="en-US" altLang="ja-JP" dirty="0"/>
              <a:t> c:¥</a:t>
            </a:r>
            <a:r>
              <a:rPr lang="en-US" altLang="ja-JP" dirty="0" err="1" smtClean="0"/>
              <a:t>xampp¥htdocs¥import_tool¥files</a:t>
            </a:r>
            <a:endParaRPr lang="en-US" altLang="ja-JP" dirty="0" smtClean="0"/>
          </a:p>
          <a:p>
            <a:r>
              <a:rPr lang="en-US" altLang="ja-JP" dirty="0"/>
              <a:t>【Mac】 /</a:t>
            </a:r>
            <a:r>
              <a:rPr lang="en-US" altLang="ja-JP" dirty="0" smtClean="0"/>
              <a:t>Applications/XAMPP/</a:t>
            </a:r>
            <a:r>
              <a:rPr lang="en-US" altLang="ja-JP" dirty="0" err="1" smtClean="0"/>
              <a:t>xamppfiles</a:t>
            </a:r>
            <a:r>
              <a:rPr lang="en-US" altLang="ja-JP" dirty="0" smtClean="0"/>
              <a:t>/</a:t>
            </a:r>
            <a:r>
              <a:rPr lang="en-US" altLang="ja-JP" dirty="0" err="1" smtClean="0"/>
              <a:t>htdocs</a:t>
            </a:r>
            <a:r>
              <a:rPr lang="en-US" altLang="ja-JP" dirty="0" smtClean="0"/>
              <a:t>/</a:t>
            </a:r>
            <a:r>
              <a:rPr lang="en-US" altLang="ja-JP" dirty="0" err="1" smtClean="0"/>
              <a:t>import_tool</a:t>
            </a:r>
            <a:r>
              <a:rPr lang="en-US" altLang="ja-JP" dirty="0" smtClean="0"/>
              <a:t>/files</a:t>
            </a:r>
          </a:p>
          <a:p>
            <a:r>
              <a:rPr lang="en-US" altLang="ja-JP" dirty="0" smtClean="0"/>
              <a:t>[</a:t>
            </a:r>
            <a:r>
              <a:rPr lang="ja-JP" altLang="en-US" dirty="0" smtClean="0"/>
              <a:t>ファイル名</a:t>
            </a:r>
            <a:r>
              <a:rPr lang="en-US" altLang="ja-JP" dirty="0" smtClean="0"/>
              <a:t>] </a:t>
            </a:r>
            <a:r>
              <a:rPr lang="en-US" altLang="ja-JP" dirty="0" err="1" smtClean="0"/>
              <a:t>DeletedKeyASINFile.txt</a:t>
            </a:r>
            <a:endParaRPr lang="en-US" altLang="ja-JP" dirty="0" smtClean="0"/>
          </a:p>
          <a:p>
            <a:r>
              <a:rPr lang="ja-JP" altLang="en-US" dirty="0" smtClean="0"/>
              <a:t>「</a:t>
            </a:r>
            <a:r>
              <a:rPr lang="en-US" altLang="ja-JP" dirty="0"/>
              <a:t> ASIN</a:t>
            </a:r>
            <a:r>
              <a:rPr lang="ja-JP" altLang="en-US" dirty="0"/>
              <a:t>ファイル作成（キーワード除外後） 」</a:t>
            </a:r>
            <a:r>
              <a:rPr lang="ja-JP" altLang="en-US" dirty="0" smtClean="0"/>
              <a:t>ボタンの処理をする毎に、ファイルは上書きされます。</a:t>
            </a:r>
            <a:endParaRPr lang="en-US" altLang="ja-JP" dirty="0" smtClean="0"/>
          </a:p>
          <a:p>
            <a:endParaRPr lang="en-US" altLang="ja-JP" dirty="0"/>
          </a:p>
          <a:p>
            <a:endParaRPr lang="en-US" altLang="ja-JP" dirty="0" smtClean="0"/>
          </a:p>
          <a:p>
            <a:endParaRPr lang="en-US" altLang="ja-JP" dirty="0" smtClean="0"/>
          </a:p>
        </p:txBody>
      </p:sp>
    </p:spTree>
    <p:extLst>
      <p:ext uri="{BB962C8B-B14F-4D97-AF65-F5344CB8AC3E}">
        <p14:creationId xmlns:p14="http://schemas.microsoft.com/office/powerpoint/2010/main" val="1800858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メイン画面</a:t>
            </a:r>
            <a:r>
              <a:rPr lang="en-US" altLang="ja-JP" dirty="0" smtClean="0"/>
              <a:t/>
            </a:r>
            <a:br>
              <a:rPr lang="en-US" altLang="ja-JP" dirty="0" smtClean="0"/>
            </a:br>
            <a:r>
              <a:rPr lang="ja-JP" altLang="en-US" dirty="0" smtClean="0"/>
              <a:t>アンマッチデータ作成（キーワード除外後）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「アンマッチデータ作成（キーワード除外後）」ボタンをクリックすると、</a:t>
            </a:r>
            <a:endParaRPr lang="en-US" altLang="ja-JP" dirty="0"/>
          </a:p>
          <a:p>
            <a:pPr marL="0" indent="0">
              <a:buNone/>
            </a:pPr>
            <a:r>
              <a:rPr lang="en-US" altLang="ja-JP" dirty="0" smtClean="0"/>
              <a:t>US</a:t>
            </a:r>
            <a:r>
              <a:rPr lang="ja-JP" altLang="en-US" dirty="0"/>
              <a:t>にあって</a:t>
            </a:r>
            <a:r>
              <a:rPr lang="en-US" altLang="ja-JP" dirty="0"/>
              <a:t>JP</a:t>
            </a:r>
            <a:r>
              <a:rPr lang="ja-JP" altLang="en-US" dirty="0"/>
              <a:t>にない</a:t>
            </a:r>
            <a:r>
              <a:rPr lang="en-US" altLang="ja-JP" dirty="0" smtClean="0"/>
              <a:t>ASIN</a:t>
            </a:r>
            <a:r>
              <a:rPr lang="ja-JP" altLang="en-US" dirty="0" smtClean="0"/>
              <a:t>かつ、キーワードで除外後の</a:t>
            </a:r>
            <a:r>
              <a:rPr kumimoji="1" lang="ja-JP" altLang="en-US" dirty="0" smtClean="0"/>
              <a:t>データファイルが作成されます。</a:t>
            </a:r>
            <a:endParaRPr kumimoji="1"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5756" y="3647041"/>
            <a:ext cx="4998837" cy="3008072"/>
          </a:xfrm>
          <a:prstGeom prst="rect">
            <a:avLst/>
          </a:prstGeom>
        </p:spPr>
      </p:pic>
    </p:spTree>
    <p:extLst>
      <p:ext uri="{BB962C8B-B14F-4D97-AF65-F5344CB8AC3E}">
        <p14:creationId xmlns:p14="http://schemas.microsoft.com/office/powerpoint/2010/main" val="915970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メイン画面</a:t>
            </a:r>
            <a:r>
              <a:rPr lang="en-US" altLang="ja-JP" dirty="0" smtClean="0"/>
              <a:t/>
            </a:r>
            <a:br>
              <a:rPr lang="en-US" altLang="ja-JP" dirty="0" smtClean="0"/>
            </a:br>
            <a:r>
              <a:rPr lang="ja-JP" altLang="en-US" dirty="0" smtClean="0"/>
              <a:t>アンマッチデータ作成</a:t>
            </a:r>
            <a:r>
              <a:rPr lang="ja-JP" altLang="en-US" dirty="0"/>
              <a:t>（キーワード除外後）</a:t>
            </a:r>
            <a:endParaRPr kumimoji="1" lang="ja-JP" altLang="en-US" dirty="0"/>
          </a:p>
        </p:txBody>
      </p:sp>
      <p:sp>
        <p:nvSpPr>
          <p:cNvPr id="3" name="コンテンツ プレースホルダー 2"/>
          <p:cNvSpPr>
            <a:spLocks noGrp="1"/>
          </p:cNvSpPr>
          <p:nvPr>
            <p:ph idx="1"/>
          </p:nvPr>
        </p:nvSpPr>
        <p:spPr>
          <a:xfrm>
            <a:off x="677334" y="1930400"/>
            <a:ext cx="8596668" cy="3880773"/>
          </a:xfrm>
        </p:spPr>
        <p:txBody>
          <a:bodyPr/>
          <a:lstStyle/>
          <a:p>
            <a:r>
              <a:rPr kumimoji="1" lang="ja-JP" altLang="en-US" dirty="0" smtClean="0"/>
              <a:t>「</a:t>
            </a:r>
            <a:r>
              <a:rPr lang="en-US" altLang="ja-JP" dirty="0"/>
              <a:t> </a:t>
            </a:r>
            <a:r>
              <a:rPr lang="ja-JP" altLang="en-US" dirty="0" smtClean="0"/>
              <a:t>アンマッチデータ作成</a:t>
            </a:r>
            <a:r>
              <a:rPr lang="ja-JP" altLang="en-US" dirty="0"/>
              <a:t>（キーワード除外後） </a:t>
            </a:r>
            <a:r>
              <a:rPr lang="ja-JP" altLang="en-US" dirty="0" smtClean="0"/>
              <a:t>」は以下のフォルダに作成されます。</a:t>
            </a:r>
            <a:endParaRPr lang="en-US" altLang="ja-JP" dirty="0" smtClean="0"/>
          </a:p>
          <a:p>
            <a:r>
              <a:rPr lang="en-US" altLang="ja-JP" dirty="0" smtClean="0"/>
              <a:t>【Windows】</a:t>
            </a:r>
            <a:r>
              <a:rPr lang="en-US" altLang="ja-JP" dirty="0"/>
              <a:t> c:¥</a:t>
            </a:r>
            <a:r>
              <a:rPr lang="en-US" altLang="ja-JP" dirty="0" err="1" smtClean="0"/>
              <a:t>xampp¥htdocs¥import_tool¥files</a:t>
            </a:r>
            <a:endParaRPr lang="en-US" altLang="ja-JP" dirty="0" smtClean="0"/>
          </a:p>
          <a:p>
            <a:r>
              <a:rPr lang="en-US" altLang="ja-JP" dirty="0"/>
              <a:t>【Mac】 /</a:t>
            </a:r>
            <a:r>
              <a:rPr lang="en-US" altLang="ja-JP" dirty="0" smtClean="0"/>
              <a:t>Applications/XAMPP/</a:t>
            </a:r>
            <a:r>
              <a:rPr lang="en-US" altLang="ja-JP" dirty="0" err="1" smtClean="0"/>
              <a:t>xamppfiles</a:t>
            </a:r>
            <a:r>
              <a:rPr lang="en-US" altLang="ja-JP" dirty="0" smtClean="0"/>
              <a:t>/</a:t>
            </a:r>
            <a:r>
              <a:rPr lang="en-US" altLang="ja-JP" dirty="0" err="1" smtClean="0"/>
              <a:t>htdocs</a:t>
            </a:r>
            <a:r>
              <a:rPr lang="en-US" altLang="ja-JP" dirty="0" smtClean="0"/>
              <a:t>/</a:t>
            </a:r>
            <a:r>
              <a:rPr lang="en-US" altLang="ja-JP" dirty="0" err="1" smtClean="0"/>
              <a:t>import_tool</a:t>
            </a:r>
            <a:r>
              <a:rPr lang="en-US" altLang="ja-JP" dirty="0" smtClean="0"/>
              <a:t>/files</a:t>
            </a:r>
          </a:p>
          <a:p>
            <a:r>
              <a:rPr lang="en-US" altLang="ja-JP" dirty="0" smtClean="0"/>
              <a:t>[</a:t>
            </a:r>
            <a:r>
              <a:rPr lang="ja-JP" altLang="en-US" dirty="0" smtClean="0"/>
              <a:t>ファイル名</a:t>
            </a:r>
            <a:r>
              <a:rPr lang="en-US" altLang="ja-JP" dirty="0" smtClean="0"/>
              <a:t>] </a:t>
            </a:r>
            <a:r>
              <a:rPr lang="en-US" altLang="ja-JP" dirty="0" err="1" smtClean="0"/>
              <a:t>USONLYFile.txt</a:t>
            </a:r>
            <a:endParaRPr lang="en-US" altLang="ja-JP" dirty="0" smtClean="0"/>
          </a:p>
          <a:p>
            <a:r>
              <a:rPr lang="ja-JP" altLang="en-US" dirty="0"/>
              <a:t>「アンマッチデータ作成（キーワード除外後） 」</a:t>
            </a:r>
            <a:r>
              <a:rPr lang="ja-JP" altLang="en-US" dirty="0" smtClean="0"/>
              <a:t>ボタンの処理をする毎に、ファイルは上書きされます。</a:t>
            </a:r>
            <a:endParaRPr lang="en-US" altLang="ja-JP" dirty="0" smtClean="0"/>
          </a:p>
          <a:p>
            <a:endParaRPr lang="en-US" altLang="ja-JP" dirty="0"/>
          </a:p>
          <a:p>
            <a:endParaRPr lang="en-US" altLang="ja-JP" dirty="0" smtClean="0"/>
          </a:p>
          <a:p>
            <a:endParaRPr lang="en-US" altLang="ja-JP" dirty="0" smtClean="0"/>
          </a:p>
        </p:txBody>
      </p:sp>
    </p:spTree>
    <p:extLst>
      <p:ext uri="{BB962C8B-B14F-4D97-AF65-F5344CB8AC3E}">
        <p14:creationId xmlns:p14="http://schemas.microsoft.com/office/powerpoint/2010/main" val="1561495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en-US" altLang="ja-JP" dirty="0" smtClean="0"/>
              <a:t/>
            </a:r>
            <a:br>
              <a:rPr lang="en-US" altLang="ja-JP" dirty="0" smtClean="0"/>
            </a:br>
            <a:r>
              <a:rPr lang="ja-JP" altLang="en-US" dirty="0" smtClean="0"/>
              <a:t>全件出品ファイル作成</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「全件出品ファイル作成」ボタンをクリックすると、出品ファイルが作成されます。</a:t>
            </a:r>
            <a:r>
              <a:rPr lang="ja-JP" altLang="en-US" dirty="0" smtClean="0"/>
              <a:t>「出品ファイル作成」ボタンとの違いは、</a:t>
            </a:r>
            <a:r>
              <a:rPr lang="en-US" altLang="ja-JP" dirty="0" smtClean="0"/>
              <a:t>OK Count</a:t>
            </a:r>
            <a:r>
              <a:rPr lang="ja-JP" altLang="en-US" dirty="0" smtClean="0"/>
              <a:t>以外の</a:t>
            </a:r>
            <a:r>
              <a:rPr lang="en-US" altLang="ja-JP" dirty="0" smtClean="0"/>
              <a:t>US</a:t>
            </a:r>
            <a:r>
              <a:rPr lang="ja-JP" altLang="en-US" dirty="0" smtClean="0"/>
              <a:t>と</a:t>
            </a:r>
            <a:r>
              <a:rPr lang="en-US" altLang="ja-JP" dirty="0" err="1" smtClean="0"/>
              <a:t>Jp</a:t>
            </a:r>
            <a:r>
              <a:rPr lang="ja-JP" altLang="en-US" dirty="0" smtClean="0"/>
              <a:t>でマッチした</a:t>
            </a:r>
            <a:r>
              <a:rPr lang="en-US" altLang="ja-JP" dirty="0" smtClean="0"/>
              <a:t>ASIN</a:t>
            </a:r>
            <a:r>
              <a:rPr lang="ja-JP" altLang="en-US" dirty="0" smtClean="0"/>
              <a:t>についても在庫数</a:t>
            </a:r>
            <a:r>
              <a:rPr lang="en-US" altLang="ja-JP" dirty="0" smtClean="0"/>
              <a:t>0</a:t>
            </a:r>
            <a:r>
              <a:rPr lang="ja-JP" altLang="en-US" dirty="0" smtClean="0"/>
              <a:t>として出品ファイルに出力されます。</a:t>
            </a:r>
            <a:endParaRPr lang="en-US" altLang="ja-JP" dirty="0" smtClean="0"/>
          </a:p>
          <a:p>
            <a:r>
              <a:rPr lang="ja-JP" altLang="en-US" dirty="0" smtClean="0"/>
              <a:t>同時に出品ファイルの</a:t>
            </a:r>
            <a:r>
              <a:rPr lang="en-US" altLang="ja-JP" dirty="0" smtClean="0"/>
              <a:t>ASIN</a:t>
            </a:r>
            <a:r>
              <a:rPr lang="ja-JP" altLang="en-US" dirty="0" smtClean="0"/>
              <a:t>に合わせた「全件上限下限価格設定ファイル」も作成されます。</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013" y="3736445"/>
            <a:ext cx="4313667" cy="2781428"/>
          </a:xfrm>
          <a:prstGeom prst="rect">
            <a:avLst/>
          </a:prstGeom>
        </p:spPr>
      </p:pic>
    </p:spTree>
    <p:extLst>
      <p:ext uri="{BB962C8B-B14F-4D97-AF65-F5344CB8AC3E}">
        <p14:creationId xmlns:p14="http://schemas.microsoft.com/office/powerpoint/2010/main" val="942925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メイン画面</a:t>
            </a:r>
            <a:r>
              <a:rPr lang="en-US" altLang="ja-JP" dirty="0" smtClean="0"/>
              <a:t/>
            </a:r>
            <a:br>
              <a:rPr lang="en-US" altLang="ja-JP" dirty="0" smtClean="0"/>
            </a:br>
            <a:r>
              <a:rPr lang="ja-JP" altLang="en-US" dirty="0" smtClean="0"/>
              <a:t>全件出品ファイル作成</a:t>
            </a:r>
            <a:endParaRPr kumimoji="1" lang="ja-JP" altLang="en-US" dirty="0"/>
          </a:p>
        </p:txBody>
      </p:sp>
      <p:sp>
        <p:nvSpPr>
          <p:cNvPr id="3" name="コンテンツ プレースホルダー 2"/>
          <p:cNvSpPr>
            <a:spLocks noGrp="1"/>
          </p:cNvSpPr>
          <p:nvPr>
            <p:ph idx="1"/>
          </p:nvPr>
        </p:nvSpPr>
        <p:spPr>
          <a:xfrm>
            <a:off x="677334" y="1930400"/>
            <a:ext cx="8596668" cy="3880773"/>
          </a:xfrm>
        </p:spPr>
        <p:txBody>
          <a:bodyPr/>
          <a:lstStyle/>
          <a:p>
            <a:r>
              <a:rPr kumimoji="1" lang="ja-JP" altLang="en-US" dirty="0" smtClean="0"/>
              <a:t>「全件出品ファイル作成」</a:t>
            </a:r>
            <a:r>
              <a:rPr lang="ja-JP" altLang="en-US" dirty="0" smtClean="0"/>
              <a:t>「全件上限下限価格設定ファイル」は以下のフォルダに作成されます。</a:t>
            </a:r>
            <a:endParaRPr lang="en-US" altLang="ja-JP" dirty="0" smtClean="0"/>
          </a:p>
          <a:p>
            <a:r>
              <a:rPr lang="en-US" altLang="ja-JP" dirty="0" smtClean="0"/>
              <a:t>【Windows】</a:t>
            </a:r>
            <a:r>
              <a:rPr lang="en-US" altLang="ja-JP" dirty="0"/>
              <a:t> c:¥</a:t>
            </a:r>
            <a:r>
              <a:rPr lang="en-US" altLang="ja-JP" dirty="0" err="1" smtClean="0"/>
              <a:t>xampp¥htdocs¥import_tool¥files</a:t>
            </a:r>
            <a:endParaRPr lang="en-US" altLang="ja-JP" dirty="0" smtClean="0"/>
          </a:p>
          <a:p>
            <a:r>
              <a:rPr lang="en-US" altLang="ja-JP" dirty="0"/>
              <a:t>【Mac】 /</a:t>
            </a:r>
            <a:r>
              <a:rPr lang="en-US" altLang="ja-JP" dirty="0" smtClean="0"/>
              <a:t>Applications/XAMPP/</a:t>
            </a:r>
            <a:r>
              <a:rPr lang="en-US" altLang="ja-JP" dirty="0" err="1" smtClean="0"/>
              <a:t>xamppfiles</a:t>
            </a:r>
            <a:r>
              <a:rPr lang="en-US" altLang="ja-JP" dirty="0" smtClean="0"/>
              <a:t>/</a:t>
            </a:r>
            <a:r>
              <a:rPr lang="en-US" altLang="ja-JP" dirty="0" err="1" smtClean="0"/>
              <a:t>htdocs</a:t>
            </a:r>
            <a:r>
              <a:rPr lang="en-US" altLang="ja-JP" dirty="0" smtClean="0"/>
              <a:t>/</a:t>
            </a:r>
            <a:r>
              <a:rPr lang="en-US" altLang="ja-JP" dirty="0" err="1" smtClean="0"/>
              <a:t>import_tool</a:t>
            </a:r>
            <a:r>
              <a:rPr lang="en-US" altLang="ja-JP" dirty="0" smtClean="0"/>
              <a:t>/files</a:t>
            </a:r>
          </a:p>
          <a:p>
            <a:r>
              <a:rPr lang="en-US" altLang="ja-JP" dirty="0" smtClean="0"/>
              <a:t>[</a:t>
            </a:r>
            <a:r>
              <a:rPr lang="ja-JP" altLang="en-US" dirty="0" smtClean="0"/>
              <a:t>出品ファイル</a:t>
            </a:r>
            <a:r>
              <a:rPr lang="en-US" altLang="ja-JP" dirty="0"/>
              <a:t>] </a:t>
            </a:r>
            <a:r>
              <a:rPr lang="en-US" altLang="ja-JP" dirty="0" err="1" smtClean="0"/>
              <a:t>JPListingAllFile.txt</a:t>
            </a:r>
            <a:endParaRPr lang="en-US" altLang="ja-JP" dirty="0" smtClean="0"/>
          </a:p>
          <a:p>
            <a:r>
              <a:rPr lang="en-US" altLang="ja-JP" dirty="0" smtClean="0"/>
              <a:t>[</a:t>
            </a:r>
            <a:r>
              <a:rPr lang="ja-JP" altLang="en-US" dirty="0"/>
              <a:t>上限下限価格設定ファイル</a:t>
            </a:r>
            <a:r>
              <a:rPr lang="en-US" altLang="ja-JP" dirty="0" smtClean="0"/>
              <a:t>]</a:t>
            </a:r>
            <a:r>
              <a:rPr lang="en-US" altLang="ja-JP" b="1" dirty="0"/>
              <a:t> </a:t>
            </a:r>
            <a:r>
              <a:rPr lang="en-US" altLang="ja-JP" dirty="0" err="1" smtClean="0"/>
              <a:t>JPMinMaxAllFile.txt</a:t>
            </a:r>
            <a:endParaRPr lang="en-US" altLang="ja-JP" dirty="0" smtClean="0"/>
          </a:p>
          <a:p>
            <a:r>
              <a:rPr lang="ja-JP" altLang="en-US" dirty="0" smtClean="0"/>
              <a:t>「全件出品</a:t>
            </a:r>
            <a:r>
              <a:rPr lang="ja-JP" altLang="en-US" dirty="0"/>
              <a:t>ファイル作成」</a:t>
            </a:r>
            <a:r>
              <a:rPr lang="ja-JP" altLang="en-US" dirty="0" smtClean="0"/>
              <a:t>ボタンの処理をする毎に、ファイルは上書きされます。</a:t>
            </a:r>
            <a:endParaRPr lang="en-US" altLang="ja-JP" dirty="0" smtClean="0"/>
          </a:p>
          <a:p>
            <a:endParaRPr lang="en-US" altLang="ja-JP" dirty="0"/>
          </a:p>
          <a:p>
            <a:endParaRPr lang="en-US" altLang="ja-JP" dirty="0" smtClean="0"/>
          </a:p>
          <a:p>
            <a:endParaRPr lang="en-US" altLang="ja-JP" dirty="0" smtClean="0"/>
          </a:p>
        </p:txBody>
      </p:sp>
    </p:spTree>
    <p:extLst>
      <p:ext uri="{BB962C8B-B14F-4D97-AF65-F5344CB8AC3E}">
        <p14:creationId xmlns:p14="http://schemas.microsoft.com/office/powerpoint/2010/main" val="1470459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全件出品ファイル作成</a:t>
            </a:r>
            <a:r>
              <a:rPr lang="en-US" altLang="ja-JP" dirty="0" smtClean="0"/>
              <a:t>Tips</a:t>
            </a:r>
            <a:endParaRPr kumimoji="1" lang="ja-JP" altLang="en-US" dirty="0"/>
          </a:p>
        </p:txBody>
      </p:sp>
      <p:sp>
        <p:nvSpPr>
          <p:cNvPr id="3" name="コンテンツ プレースホルダー 2"/>
          <p:cNvSpPr>
            <a:spLocks noGrp="1"/>
          </p:cNvSpPr>
          <p:nvPr>
            <p:ph idx="1"/>
          </p:nvPr>
        </p:nvSpPr>
        <p:spPr>
          <a:xfrm>
            <a:off x="677334" y="1930400"/>
            <a:ext cx="8596668" cy="3880773"/>
          </a:xfrm>
        </p:spPr>
        <p:txBody>
          <a:bodyPr/>
          <a:lstStyle/>
          <a:p>
            <a:r>
              <a:rPr lang="ja-JP" altLang="en-US" dirty="0" smtClean="0"/>
              <a:t>サイドバーの「設定」の画面の設定で除外対象となった</a:t>
            </a:r>
            <a:r>
              <a:rPr lang="en-US" altLang="ja-JP" dirty="0" smtClean="0"/>
              <a:t>ASIN</a:t>
            </a:r>
            <a:r>
              <a:rPr lang="ja-JP" altLang="en-US" dirty="0" smtClean="0"/>
              <a:t>も在庫数</a:t>
            </a:r>
            <a:r>
              <a:rPr lang="en-US" altLang="ja-JP" dirty="0" smtClean="0"/>
              <a:t>0</a:t>
            </a:r>
            <a:r>
              <a:rPr lang="ja-JP" altLang="en-US" dirty="0" smtClean="0"/>
              <a:t>、価格</a:t>
            </a:r>
            <a:r>
              <a:rPr lang="en-US" altLang="ja-JP" dirty="0" smtClean="0"/>
              <a:t>30000</a:t>
            </a:r>
            <a:r>
              <a:rPr lang="ja-JP" altLang="en-US" dirty="0" smtClean="0"/>
              <a:t>として出品ファイルに出力します。</a:t>
            </a:r>
            <a:endParaRPr lang="en-US" altLang="ja-JP" dirty="0" smtClean="0"/>
          </a:p>
          <a:p>
            <a:r>
              <a:rPr lang="en-US" altLang="ja-JP" dirty="0" smtClean="0"/>
              <a:t>Amazon</a:t>
            </a:r>
            <a:r>
              <a:rPr lang="ja-JP" altLang="en-US" dirty="0" smtClean="0"/>
              <a:t>のセラーセントラルから一括出品アップロードすると、在庫一覧画面に表示されますが、在庫数は</a:t>
            </a:r>
            <a:r>
              <a:rPr lang="en-US" altLang="ja-JP" dirty="0" smtClean="0"/>
              <a:t>0</a:t>
            </a:r>
            <a:r>
              <a:rPr lang="ja-JP" altLang="en-US" dirty="0" smtClean="0"/>
              <a:t>のため実際には販売はされません。</a:t>
            </a:r>
            <a:endParaRPr lang="en-US" altLang="ja-JP" dirty="0" smtClean="0"/>
          </a:p>
          <a:p>
            <a:r>
              <a:rPr lang="ja-JP" altLang="en-US" dirty="0" smtClean="0"/>
              <a:t>出力件数は、マッチング件数画面の</a:t>
            </a:r>
            <a:r>
              <a:rPr lang="en-US" altLang="ja-JP" dirty="0" smtClean="0"/>
              <a:t>Data Match</a:t>
            </a:r>
            <a:r>
              <a:rPr lang="ja-JP" altLang="en-US" dirty="0" smtClean="0"/>
              <a:t>の件数と一致します。</a:t>
            </a:r>
            <a:endParaRPr lang="en-US" altLang="ja-JP" dirty="0" smtClean="0"/>
          </a:p>
          <a:p>
            <a:endParaRPr lang="en-US" altLang="ja-JP" dirty="0" smtClean="0"/>
          </a:p>
        </p:txBody>
      </p:sp>
    </p:spTree>
    <p:extLst>
      <p:ext uri="{BB962C8B-B14F-4D97-AF65-F5344CB8AC3E}">
        <p14:creationId xmlns:p14="http://schemas.microsoft.com/office/powerpoint/2010/main" val="191810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ログイン画面</a:t>
            </a:r>
            <a:endParaRPr kumimoji="1" lang="ja-JP" altLang="en-US" dirty="0"/>
          </a:p>
        </p:txBody>
      </p:sp>
      <p:sp>
        <p:nvSpPr>
          <p:cNvPr id="3" name="コンテンツ プレースホルダー 2"/>
          <p:cNvSpPr>
            <a:spLocks noGrp="1"/>
          </p:cNvSpPr>
          <p:nvPr>
            <p:ph idx="1"/>
          </p:nvPr>
        </p:nvSpPr>
        <p:spPr/>
        <p:txBody>
          <a:bodyPr/>
          <a:lstStyle/>
          <a:p>
            <a:r>
              <a:rPr lang="en-US" altLang="ja-JP" dirty="0"/>
              <a:t>http://</a:t>
            </a:r>
            <a:r>
              <a:rPr lang="en-US" altLang="ja-JP" dirty="0" err="1"/>
              <a:t>localhost</a:t>
            </a:r>
            <a:r>
              <a:rPr lang="en-US" altLang="ja-JP" dirty="0"/>
              <a:t>/</a:t>
            </a:r>
            <a:r>
              <a:rPr lang="en-US" altLang="ja-JP" dirty="0" err="1"/>
              <a:t>import_tool</a:t>
            </a:r>
            <a:r>
              <a:rPr lang="en-US" altLang="ja-JP" dirty="0"/>
              <a:t>/</a:t>
            </a:r>
            <a:r>
              <a:rPr lang="en-US" altLang="ja-JP" dirty="0" err="1"/>
              <a:t>admin.php</a:t>
            </a:r>
            <a:r>
              <a:rPr lang="en-US" altLang="ja-JP" dirty="0"/>
              <a:t> </a:t>
            </a:r>
            <a:r>
              <a:rPr lang="ja-JP" altLang="en-US" dirty="0" smtClean="0"/>
              <a:t>にアクセスします。</a:t>
            </a:r>
            <a:endParaRPr lang="en-US" altLang="ja-JP" dirty="0" smtClean="0"/>
          </a:p>
          <a:p>
            <a:r>
              <a:rPr lang="ja-JP" altLang="en-US" dirty="0" smtClean="0"/>
              <a:t>お気に入り登録しておくと良いと思います。</a:t>
            </a:r>
            <a:endParaRPr lang="en-US" altLang="ja-JP" dirty="0" smtClean="0"/>
          </a:p>
          <a:p>
            <a:r>
              <a:rPr lang="en-US" altLang="ja-JP" dirty="0" err="1" smtClean="0"/>
              <a:t>UserName</a:t>
            </a:r>
            <a:r>
              <a:rPr kumimoji="1" lang="ja-JP" altLang="en-US" dirty="0" smtClean="0"/>
              <a:t>と</a:t>
            </a:r>
            <a:r>
              <a:rPr kumimoji="1" lang="en-US" altLang="ja-JP" dirty="0" smtClean="0"/>
              <a:t>Password</a:t>
            </a:r>
            <a:r>
              <a:rPr kumimoji="1" lang="ja-JP" altLang="en-US" dirty="0" smtClean="0"/>
              <a:t>を入力して</a:t>
            </a:r>
            <a:r>
              <a:rPr kumimoji="1" lang="en-US" altLang="ja-JP" dirty="0" smtClean="0"/>
              <a:t>Login</a:t>
            </a:r>
            <a:r>
              <a:rPr kumimoji="1" lang="ja-JP" altLang="en-US" dirty="0" smtClean="0"/>
              <a:t>ボタンをクリックします。</a:t>
            </a:r>
            <a:endParaRPr kumimoji="1" lang="en-US" altLang="ja-JP" dirty="0" smtClean="0"/>
          </a:p>
          <a:p>
            <a:r>
              <a:rPr kumimoji="1" lang="en-US" altLang="ja-JP" dirty="0" smtClean="0"/>
              <a:t>Login</a:t>
            </a:r>
            <a:r>
              <a:rPr kumimoji="1" lang="ja-JP" altLang="en-US" dirty="0" smtClean="0"/>
              <a:t>ボタン以外は機能しません。</a:t>
            </a:r>
            <a:endParaRPr kumimoji="1" lang="ja-JP" altLang="en-US"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424" y="3827616"/>
            <a:ext cx="2678953" cy="2933565"/>
          </a:xfrm>
          <a:prstGeom prst="rect">
            <a:avLst/>
          </a:prstGeom>
        </p:spPr>
      </p:pic>
    </p:spTree>
    <p:extLst>
      <p:ext uri="{BB962C8B-B14F-4D97-AF65-F5344CB8AC3E}">
        <p14:creationId xmlns:p14="http://schemas.microsoft.com/office/powerpoint/2010/main" val="378214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マッチング件数画面</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サイドメニュー「マッチング件数」をクリックします。</a:t>
            </a:r>
            <a:r>
              <a:rPr lang="ja-JP" altLang="en-US" dirty="0" smtClean="0"/>
              <a:t>右側に</a:t>
            </a:r>
            <a:r>
              <a:rPr lang="en-US" altLang="ja-JP" dirty="0" smtClean="0"/>
              <a:t>Matching</a:t>
            </a:r>
            <a:r>
              <a:rPr lang="ja-JP" altLang="en-US" dirty="0" smtClean="0"/>
              <a:t>画面が開きます。</a:t>
            </a:r>
            <a:endParaRPr lang="en-US" altLang="ja-JP"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6831" y="2933898"/>
            <a:ext cx="7627171" cy="3601372"/>
          </a:xfrm>
          <a:prstGeom prst="rect">
            <a:avLst/>
          </a:prstGeom>
        </p:spPr>
      </p:pic>
    </p:spTree>
    <p:extLst>
      <p:ext uri="{BB962C8B-B14F-4D97-AF65-F5344CB8AC3E}">
        <p14:creationId xmlns:p14="http://schemas.microsoft.com/office/powerpoint/2010/main" val="205810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マッチング件数画面</a:t>
            </a:r>
            <a:r>
              <a:rPr lang="en-US" altLang="ja-JP" dirty="0" smtClean="0"/>
              <a:t/>
            </a:r>
            <a:br>
              <a:rPr lang="en-US" altLang="ja-JP" dirty="0" smtClean="0"/>
            </a:br>
            <a:r>
              <a:rPr lang="ja-JP" altLang="en-US" dirty="0"/>
              <a:t>件数表示部分の説明</a:t>
            </a:r>
            <a:endParaRPr kumimoji="1" lang="ja-JP" altLang="en-US" dirty="0"/>
          </a:p>
        </p:txBody>
      </p:sp>
      <p:sp>
        <p:nvSpPr>
          <p:cNvPr id="3" name="コンテンツ プレースホルダー 2"/>
          <p:cNvSpPr>
            <a:spLocks noGrp="1"/>
          </p:cNvSpPr>
          <p:nvPr>
            <p:ph idx="1"/>
          </p:nvPr>
        </p:nvSpPr>
        <p:spPr/>
        <p:txBody>
          <a:bodyPr/>
          <a:lstStyle/>
          <a:p>
            <a:r>
              <a:rPr lang="en-US" altLang="ja-JP" dirty="0"/>
              <a:t>Data Match </a:t>
            </a:r>
            <a:r>
              <a:rPr lang="ja-JP" altLang="en-US" dirty="0"/>
              <a:t>両国の</a:t>
            </a:r>
            <a:r>
              <a:rPr lang="en-US" altLang="ja-JP" dirty="0"/>
              <a:t>OK Count</a:t>
            </a:r>
            <a:r>
              <a:rPr lang="ja-JP" altLang="en-US" dirty="0"/>
              <a:t>のデータのうち、同じ</a:t>
            </a:r>
            <a:r>
              <a:rPr lang="en-US" altLang="ja-JP" dirty="0"/>
              <a:t>ASIN</a:t>
            </a:r>
            <a:r>
              <a:rPr lang="ja-JP" altLang="en-US" dirty="0"/>
              <a:t>同士で紐づくデータの件数</a:t>
            </a:r>
            <a:endParaRPr lang="en-US" altLang="ja-JP"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618" y="3046491"/>
            <a:ext cx="6830196" cy="3225060"/>
          </a:xfrm>
          <a:prstGeom prst="rect">
            <a:avLst/>
          </a:prstGeom>
        </p:spPr>
      </p:pic>
    </p:spTree>
    <p:extLst>
      <p:ext uri="{BB962C8B-B14F-4D97-AF65-F5344CB8AC3E}">
        <p14:creationId xmlns:p14="http://schemas.microsoft.com/office/powerpoint/2010/main" val="476451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ログアウト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サイドメニュー「</a:t>
            </a:r>
            <a:r>
              <a:rPr kumimoji="1" lang="en-US" altLang="ja-JP" dirty="0" smtClean="0"/>
              <a:t>Logout</a:t>
            </a:r>
            <a:r>
              <a:rPr kumimoji="1" lang="ja-JP" altLang="en-US" dirty="0" smtClean="0"/>
              <a:t>」をクリックします。</a:t>
            </a:r>
            <a:r>
              <a:rPr lang="ja-JP" altLang="en-US" dirty="0" smtClean="0"/>
              <a:t>ログイン画面に戻ります。</a:t>
            </a:r>
            <a:endParaRPr lang="en-US" altLang="ja-JP" dirty="0" smtClean="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647" y="2760144"/>
            <a:ext cx="6276041" cy="3776635"/>
          </a:xfrm>
          <a:prstGeom prst="rect">
            <a:avLst/>
          </a:prstGeom>
        </p:spPr>
      </p:pic>
    </p:spTree>
    <p:extLst>
      <p:ext uri="{BB962C8B-B14F-4D97-AF65-F5344CB8AC3E}">
        <p14:creationId xmlns:p14="http://schemas.microsoft.com/office/powerpoint/2010/main" val="1009166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出品価格計算ロジック①</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仕入れ価格（</a:t>
            </a:r>
            <a:r>
              <a:rPr kumimoji="1" lang="en-US" altLang="ja-JP" dirty="0" smtClean="0"/>
              <a:t>US</a:t>
            </a:r>
            <a:r>
              <a:rPr kumimoji="1" lang="ja-JP" altLang="en-US" dirty="0" smtClean="0"/>
              <a:t>）に使う価格には、３種類の価格</a:t>
            </a:r>
            <a:r>
              <a:rPr lang="ja-JP" altLang="en-US" dirty="0" smtClean="0"/>
              <a:t>があります。</a:t>
            </a:r>
            <a:endParaRPr lang="en-US" altLang="ja-JP" dirty="0" smtClean="0"/>
          </a:p>
          <a:p>
            <a:pPr>
              <a:buFont typeface="+mj-lt"/>
              <a:buAutoNum type="arabicPeriod"/>
            </a:pPr>
            <a:r>
              <a:rPr lang="ja-JP" altLang="en-US" dirty="0"/>
              <a:t>カート</a:t>
            </a:r>
            <a:r>
              <a:rPr lang="ja-JP" altLang="en-US" dirty="0" smtClean="0"/>
              <a:t>価格</a:t>
            </a:r>
            <a:endParaRPr lang="en-US" altLang="ja-JP" dirty="0"/>
          </a:p>
          <a:p>
            <a:pPr>
              <a:buFont typeface="+mj-lt"/>
              <a:buAutoNum type="arabicPeriod"/>
            </a:pPr>
            <a:r>
              <a:rPr lang="en-US" altLang="ja-JP" dirty="0"/>
              <a:t>FBA</a:t>
            </a:r>
            <a:r>
              <a:rPr lang="ja-JP" altLang="en-US" dirty="0"/>
              <a:t>セラーの最安値</a:t>
            </a:r>
            <a:endParaRPr lang="en-US" altLang="ja-JP" dirty="0"/>
          </a:p>
          <a:p>
            <a:pPr>
              <a:buFont typeface="+mj-lt"/>
              <a:buAutoNum type="arabicPeriod"/>
            </a:pPr>
            <a:r>
              <a:rPr kumimoji="1" lang="ja-JP" altLang="en-US" dirty="0" smtClean="0"/>
              <a:t>全体セラーの最安値</a:t>
            </a:r>
            <a:endParaRPr kumimoji="1" lang="en-US" altLang="ja-JP" dirty="0" smtClean="0"/>
          </a:p>
          <a:p>
            <a:r>
              <a:rPr lang="ja-JP" altLang="en-US" dirty="0" smtClean="0"/>
              <a:t>設定画面の仕入価格優先モードでどの価格を優先的に採用するか設定することができます。何故優先位制なのかというと、</a:t>
            </a:r>
            <a:r>
              <a:rPr lang="en-US" altLang="ja-JP" dirty="0" smtClean="0"/>
              <a:t>ASIN</a:t>
            </a:r>
            <a:r>
              <a:rPr lang="ja-JP" altLang="en-US" dirty="0" smtClean="0"/>
              <a:t>によってはカート価格がないもの、</a:t>
            </a:r>
            <a:r>
              <a:rPr lang="en-US" altLang="ja-JP" dirty="0" smtClean="0"/>
              <a:t>FBA</a:t>
            </a:r>
            <a:r>
              <a:rPr lang="ja-JP" altLang="en-US" dirty="0" smtClean="0"/>
              <a:t>セラーがいないものがあるためです。そのため、</a:t>
            </a:r>
            <a:r>
              <a:rPr lang="en-US" altLang="ja-JP" dirty="0" smtClean="0"/>
              <a:t>ASIN</a:t>
            </a:r>
            <a:r>
              <a:rPr lang="ja-JP" altLang="en-US" dirty="0" smtClean="0"/>
              <a:t>毎に優先順位順に価格項目を見ていき、ないもの</a:t>
            </a:r>
            <a:r>
              <a:rPr lang="en-US" altLang="ja-JP" dirty="0" smtClean="0"/>
              <a:t>(0</a:t>
            </a:r>
            <a:r>
              <a:rPr lang="ja-JP" altLang="en-US" dirty="0" smtClean="0"/>
              <a:t>円</a:t>
            </a:r>
            <a:r>
              <a:rPr lang="en-US" altLang="ja-JP" dirty="0" smtClean="0"/>
              <a:t>)</a:t>
            </a:r>
            <a:r>
              <a:rPr lang="ja-JP" altLang="en-US" dirty="0" smtClean="0"/>
              <a:t>はスキップし、値があるものを採用します。全ての価格がない場合は、その</a:t>
            </a:r>
            <a:r>
              <a:rPr lang="en-US" altLang="ja-JP" dirty="0" smtClean="0"/>
              <a:t>ASIN</a:t>
            </a:r>
            <a:r>
              <a:rPr lang="ja-JP" altLang="en-US" dirty="0" smtClean="0"/>
              <a:t>は除外します。</a:t>
            </a:r>
            <a:endParaRPr kumimoji="1" lang="en-US" altLang="ja-JP" dirty="0" smtClean="0"/>
          </a:p>
          <a:p>
            <a:pPr marL="0" indent="0">
              <a:buNone/>
            </a:pP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927727567"/>
              </p:ext>
            </p:extLst>
          </p:nvPr>
        </p:nvGraphicFramePr>
        <p:xfrm>
          <a:off x="1146002" y="5196983"/>
          <a:ext cx="8128000" cy="148336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pPr algn="ctr"/>
                      <a:r>
                        <a:rPr kumimoji="1" lang="ja-JP" altLang="en-US" dirty="0" smtClean="0"/>
                        <a:t>優先順位</a:t>
                      </a:r>
                      <a:endParaRPr kumimoji="1" lang="ja-JP" altLang="en-US" dirty="0"/>
                    </a:p>
                  </a:txBody>
                  <a:tcPr/>
                </a:tc>
                <a:tc>
                  <a:txBody>
                    <a:bodyPr/>
                    <a:lstStyle/>
                    <a:p>
                      <a:pPr algn="ctr"/>
                      <a:r>
                        <a:rPr kumimoji="1" lang="ja-JP" altLang="en-US" dirty="0" smtClean="0"/>
                        <a:t>カート価格優先</a:t>
                      </a:r>
                      <a:endParaRPr kumimoji="1" lang="ja-JP" altLang="en-US" dirty="0"/>
                    </a:p>
                  </a:txBody>
                  <a:tcPr/>
                </a:tc>
                <a:tc>
                  <a:txBody>
                    <a:bodyPr/>
                    <a:lstStyle/>
                    <a:p>
                      <a:pPr algn="ctr"/>
                      <a:r>
                        <a:rPr kumimoji="1" lang="en-US" altLang="ja-JP" dirty="0" smtClean="0"/>
                        <a:t>FBA</a:t>
                      </a:r>
                      <a:r>
                        <a:rPr kumimoji="1" lang="ja-JP" altLang="en-US" dirty="0" smtClean="0"/>
                        <a:t>最安値優先</a:t>
                      </a:r>
                      <a:endParaRPr kumimoji="1" lang="ja-JP" altLang="en-US" dirty="0"/>
                    </a:p>
                  </a:txBody>
                  <a:tcPr/>
                </a:tc>
                <a:tc>
                  <a:txBody>
                    <a:bodyPr/>
                    <a:lstStyle/>
                    <a:p>
                      <a:pPr algn="ctr"/>
                      <a:r>
                        <a:rPr kumimoji="1" lang="ja-JP" altLang="en-US" dirty="0" smtClean="0"/>
                        <a:t>最安値優先</a:t>
                      </a:r>
                      <a:endParaRPr kumimoji="1" lang="ja-JP" altLang="en-US" dirty="0"/>
                    </a:p>
                  </a:txBody>
                  <a:tcPr/>
                </a:tc>
              </a:tr>
              <a:tr h="370840">
                <a:tc>
                  <a:txBody>
                    <a:bodyPr/>
                    <a:lstStyle/>
                    <a:p>
                      <a:pPr algn="ctr"/>
                      <a:r>
                        <a:rPr kumimoji="1" lang="en-US" altLang="ja-JP" dirty="0" smtClean="0"/>
                        <a:t>1</a:t>
                      </a:r>
                      <a:endParaRPr kumimoji="1" lang="ja-JP" altLang="en-US" dirty="0"/>
                    </a:p>
                  </a:txBody>
                  <a:tcPr/>
                </a:tc>
                <a:tc>
                  <a:txBody>
                    <a:bodyPr/>
                    <a:lstStyle/>
                    <a:p>
                      <a:pPr algn="ctr"/>
                      <a:r>
                        <a:rPr kumimoji="1" lang="ja-JP" altLang="en-US" dirty="0" smtClean="0"/>
                        <a:t>カート価格</a:t>
                      </a:r>
                      <a:endParaRPr kumimoji="1" lang="ja-JP" altLang="en-US" dirty="0"/>
                    </a:p>
                  </a:txBody>
                  <a:tcPr/>
                </a:tc>
                <a:tc>
                  <a:txBody>
                    <a:bodyPr/>
                    <a:lstStyle/>
                    <a:p>
                      <a:pPr algn="ctr"/>
                      <a:r>
                        <a:rPr kumimoji="1" lang="en-US" altLang="ja-JP" dirty="0" smtClean="0"/>
                        <a:t>FBA</a:t>
                      </a:r>
                      <a:r>
                        <a:rPr kumimoji="1" lang="ja-JP" altLang="en-US" dirty="0" smtClean="0"/>
                        <a:t>最安値</a:t>
                      </a:r>
                      <a:endParaRPr kumimoji="1" lang="ja-JP" altLang="en-US" dirty="0"/>
                    </a:p>
                  </a:txBody>
                  <a:tcPr/>
                </a:tc>
                <a:tc>
                  <a:txBody>
                    <a:bodyPr/>
                    <a:lstStyle/>
                    <a:p>
                      <a:pPr algn="ctr"/>
                      <a:r>
                        <a:rPr kumimoji="1" lang="ja-JP" altLang="en-US" dirty="0" smtClean="0"/>
                        <a:t>最安値</a:t>
                      </a:r>
                      <a:endParaRPr kumimoji="1" lang="ja-JP" altLang="en-US" dirty="0"/>
                    </a:p>
                  </a:txBody>
                  <a:tcPr/>
                </a:tc>
              </a:tr>
              <a:tr h="370840">
                <a:tc>
                  <a:txBody>
                    <a:bodyPr/>
                    <a:lstStyle/>
                    <a:p>
                      <a:pPr algn="ctr"/>
                      <a:r>
                        <a:rPr kumimoji="1" lang="en-US" altLang="ja-JP" dirty="0" smtClean="0"/>
                        <a:t>2</a:t>
                      </a:r>
                      <a:endParaRPr kumimoji="1" lang="ja-JP"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FBA</a:t>
                      </a:r>
                      <a:r>
                        <a:rPr kumimoji="1" lang="ja-JP" altLang="en-US" dirty="0" smtClean="0"/>
                        <a:t>最安値</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dirty="0" smtClean="0"/>
                        <a:t>カート価格</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dirty="0" smtClean="0"/>
                        <a:t>カート価格</a:t>
                      </a:r>
                    </a:p>
                  </a:txBody>
                  <a:tcPr/>
                </a:tc>
              </a:tr>
              <a:tr h="370840">
                <a:tc>
                  <a:txBody>
                    <a:bodyPr/>
                    <a:lstStyle/>
                    <a:p>
                      <a:pPr algn="ctr"/>
                      <a:r>
                        <a:rPr kumimoji="1" lang="en-US" altLang="ja-JP" dirty="0" smtClean="0"/>
                        <a:t>3</a:t>
                      </a:r>
                      <a:endParaRPr kumimoji="1" lang="ja-JP" altLang="en-US"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dirty="0" smtClean="0"/>
                        <a:t>最安値</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dirty="0" smtClean="0"/>
                        <a:t>最安値</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dirty="0" smtClean="0"/>
                        <a:t>FBA</a:t>
                      </a:r>
                      <a:r>
                        <a:rPr kumimoji="1" lang="ja-JP" altLang="en-US" dirty="0" smtClean="0"/>
                        <a:t>最安値</a:t>
                      </a:r>
                    </a:p>
                  </a:txBody>
                  <a:tcPr/>
                </a:tc>
              </a:tr>
            </a:tbl>
          </a:graphicData>
        </a:graphic>
      </p:graphicFrame>
    </p:spTree>
    <p:extLst>
      <p:ext uri="{BB962C8B-B14F-4D97-AF65-F5344CB8AC3E}">
        <p14:creationId xmlns:p14="http://schemas.microsoft.com/office/powerpoint/2010/main" val="1729300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出品価格計算ロジック②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前ページで採用した「</a:t>
            </a:r>
            <a:r>
              <a:rPr kumimoji="1" lang="en-US" altLang="ja-JP" dirty="0" smtClean="0"/>
              <a:t>US</a:t>
            </a:r>
            <a:r>
              <a:rPr kumimoji="1" lang="ja-JP" altLang="en-US" dirty="0" smtClean="0"/>
              <a:t>の価格」を為替計算して円とし、設定画面で設定している「</a:t>
            </a:r>
            <a:r>
              <a:rPr kumimoji="1" lang="en-US" altLang="ja-JP" dirty="0" err="1" smtClean="0"/>
              <a:t>MyUS</a:t>
            </a:r>
            <a:r>
              <a:rPr kumimoji="1" lang="ja-JP" altLang="en-US" dirty="0" smtClean="0"/>
              <a:t>送料」</a:t>
            </a:r>
            <a:r>
              <a:rPr kumimoji="1" lang="en-US" altLang="ja-JP" dirty="0" smtClean="0"/>
              <a:t>×</a:t>
            </a:r>
            <a:r>
              <a:rPr kumimoji="1" lang="ja-JP" altLang="en-US" dirty="0" smtClean="0"/>
              <a:t>商品重量、「国内送料」を加え、カテゴリー手数料</a:t>
            </a:r>
            <a:r>
              <a:rPr kumimoji="1" lang="en-US" altLang="ja-JP" dirty="0" smtClean="0"/>
              <a:t>15%</a:t>
            </a:r>
            <a:r>
              <a:rPr kumimoji="1" lang="ja-JP" altLang="en-US" dirty="0" smtClean="0"/>
              <a:t>と設定画面で設定している「利益率」をかけて、</a:t>
            </a:r>
            <a:r>
              <a:rPr kumimoji="1" lang="en-US" altLang="ja-JP" dirty="0" smtClean="0"/>
              <a:t>『US</a:t>
            </a:r>
            <a:r>
              <a:rPr kumimoji="1" lang="ja-JP" altLang="en-US" dirty="0" smtClean="0"/>
              <a:t>ベースの出品価格</a:t>
            </a:r>
            <a:r>
              <a:rPr kumimoji="1" lang="en-US" altLang="ja-JP" dirty="0" smtClean="0"/>
              <a:t>』</a:t>
            </a:r>
            <a:r>
              <a:rPr kumimoji="1" lang="ja-JP" altLang="en-US" dirty="0" smtClean="0"/>
              <a:t>を算出します。</a:t>
            </a:r>
            <a:endParaRPr kumimoji="1" lang="en-US" altLang="ja-JP" dirty="0" smtClean="0"/>
          </a:p>
          <a:p>
            <a:endParaRPr lang="en-US" altLang="ja-JP" dirty="0"/>
          </a:p>
          <a:p>
            <a:r>
              <a:rPr kumimoji="1" lang="ja-JP" altLang="en-US" dirty="0" smtClean="0"/>
              <a:t>最終的に以下３つのうち、一番価格の高いものを出品価格とします。</a:t>
            </a:r>
            <a:endParaRPr kumimoji="1" lang="en-US" altLang="ja-JP" dirty="0" smtClean="0"/>
          </a:p>
          <a:p>
            <a:pPr>
              <a:buFont typeface="+mj-lt"/>
              <a:buAutoNum type="arabicPeriod"/>
            </a:pPr>
            <a:r>
              <a:rPr lang="en-US" altLang="ja-JP" dirty="0"/>
              <a:t>『US</a:t>
            </a:r>
            <a:r>
              <a:rPr lang="ja-JP" altLang="en-US" dirty="0"/>
              <a:t>ベースの出品価格</a:t>
            </a:r>
            <a:r>
              <a:rPr lang="en-US" altLang="ja-JP" dirty="0" smtClean="0"/>
              <a:t>』</a:t>
            </a:r>
          </a:p>
          <a:p>
            <a:pPr>
              <a:buFont typeface="+mj-lt"/>
              <a:buAutoNum type="arabicPeriod"/>
            </a:pPr>
            <a:r>
              <a:rPr kumimoji="1" lang="en-US" altLang="ja-JP" dirty="0" smtClean="0"/>
              <a:t>『JP</a:t>
            </a:r>
            <a:r>
              <a:rPr kumimoji="1" lang="ja-JP" altLang="en-US" dirty="0" smtClean="0"/>
              <a:t>の最安値</a:t>
            </a:r>
            <a:r>
              <a:rPr kumimoji="1" lang="en-US" altLang="ja-JP" dirty="0" smtClean="0"/>
              <a:t>』</a:t>
            </a:r>
          </a:p>
          <a:p>
            <a:pPr>
              <a:buFont typeface="+mj-lt"/>
              <a:buAutoNum type="arabicPeriod"/>
            </a:pPr>
            <a:r>
              <a:rPr lang="en-US" altLang="ja-JP" dirty="0" smtClean="0"/>
              <a:t>『</a:t>
            </a:r>
            <a:r>
              <a:rPr lang="ja-JP" altLang="en-US" dirty="0" smtClean="0"/>
              <a:t>設定画面で設定している</a:t>
            </a:r>
            <a:r>
              <a:rPr lang="ja-JP" altLang="en-US" dirty="0"/>
              <a:t>最低出品価格</a:t>
            </a:r>
            <a:r>
              <a:rPr lang="en-US" altLang="ja-JP" dirty="0" smtClean="0"/>
              <a:t>』</a:t>
            </a:r>
            <a:endParaRPr kumimoji="1" lang="ja-JP" altLang="en-US" dirty="0"/>
          </a:p>
        </p:txBody>
      </p:sp>
    </p:spTree>
    <p:extLst>
      <p:ext uri="{BB962C8B-B14F-4D97-AF65-F5344CB8AC3E}">
        <p14:creationId xmlns:p14="http://schemas.microsoft.com/office/powerpoint/2010/main" val="439721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各種設定</a:t>
            </a:r>
            <a:r>
              <a:rPr lang="en-US" altLang="ja-JP" dirty="0"/>
              <a:t/>
            </a:r>
            <a:br>
              <a:rPr lang="en-US" altLang="ja-JP" dirty="0"/>
            </a:br>
            <a:r>
              <a:rPr lang="ja-JP" altLang="en-US" dirty="0"/>
              <a:t>除外キーワード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除外対象とする「除外キーワード」ファイルの</a:t>
            </a:r>
            <a:r>
              <a:rPr kumimoji="1" lang="en-US" altLang="ja-JP" dirty="0" smtClean="0"/>
              <a:t>CSV</a:t>
            </a:r>
            <a:r>
              <a:rPr kumimoji="1" lang="ja-JP" altLang="en-US" dirty="0" smtClean="0"/>
              <a:t>を作成します。</a:t>
            </a:r>
            <a:endParaRPr kumimoji="1" lang="en-US" altLang="ja-JP" dirty="0" smtClean="0"/>
          </a:p>
          <a:p>
            <a:r>
              <a:rPr lang="ja-JP" altLang="en-US" dirty="0" smtClean="0"/>
              <a:t>テキストファイル形式で、拡張子を</a:t>
            </a:r>
            <a:r>
              <a:rPr lang="en-US" altLang="ja-JP" dirty="0" smtClean="0"/>
              <a:t>.txt</a:t>
            </a:r>
            <a:r>
              <a:rPr lang="ja-JP" altLang="en-US" dirty="0" smtClean="0"/>
              <a:t>または</a:t>
            </a:r>
            <a:r>
              <a:rPr lang="en-US" altLang="ja-JP" dirty="0" smtClean="0"/>
              <a:t>.csv</a:t>
            </a:r>
            <a:r>
              <a:rPr lang="ja-JP" altLang="en-US" dirty="0" smtClean="0"/>
              <a:t>にしてください。</a:t>
            </a:r>
            <a:endParaRPr kumimoji="1" lang="en-US" altLang="ja-JP" dirty="0" smtClean="0"/>
          </a:p>
          <a:p>
            <a:r>
              <a:rPr lang="ja-JP" altLang="en-US" dirty="0" smtClean="0"/>
              <a:t>１行につき、除外したいキーワードの文字列１つにして改行して複数キーワードを指定します。以下例です。</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468" y="4100975"/>
            <a:ext cx="3962400" cy="1943100"/>
          </a:xfrm>
          <a:prstGeom prst="rect">
            <a:avLst/>
          </a:prstGeom>
        </p:spPr>
      </p:pic>
    </p:spTree>
    <p:extLst>
      <p:ext uri="{BB962C8B-B14F-4D97-AF65-F5344CB8AC3E}">
        <p14:creationId xmlns:p14="http://schemas.microsoft.com/office/powerpoint/2010/main" val="510918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各種設定</a:t>
            </a:r>
            <a:r>
              <a:rPr lang="en-US" altLang="ja-JP" dirty="0"/>
              <a:t/>
            </a:r>
            <a:br>
              <a:rPr lang="en-US" altLang="ja-JP" dirty="0"/>
            </a:br>
            <a:r>
              <a:rPr lang="ja-JP" altLang="en-US" dirty="0"/>
              <a:t>除外キーワード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サイドメニュー「除外キーワードリスト」をクリックします。</a:t>
            </a:r>
            <a:endParaRPr lang="en-US" altLang="ja-JP" dirty="0"/>
          </a:p>
          <a:p>
            <a:r>
              <a:rPr lang="ja-JP" altLang="en-US" dirty="0" smtClean="0"/>
              <a:t>右側に</a:t>
            </a:r>
            <a:r>
              <a:rPr lang="en-US" altLang="ja-JP" dirty="0" smtClean="0"/>
              <a:t>Keyword List</a:t>
            </a:r>
            <a:r>
              <a:rPr lang="ja-JP" altLang="en-US" dirty="0" smtClean="0"/>
              <a:t>画面が開きます。</a:t>
            </a:r>
            <a:endParaRPr lang="en-US" altLang="ja-JP" dirty="0" smtClean="0"/>
          </a:p>
          <a:p>
            <a:r>
              <a:rPr kumimoji="1" lang="ja-JP" altLang="en-US" dirty="0" smtClean="0"/>
              <a:t>ファイル選択ボタンをクリックし、作成</a:t>
            </a:r>
            <a:r>
              <a:rPr lang="ja-JP" altLang="en-US" dirty="0" smtClean="0"/>
              <a:t>した</a:t>
            </a:r>
            <a:r>
              <a:rPr kumimoji="1" lang="ja-JP" altLang="en-US" dirty="0" smtClean="0"/>
              <a:t>除外キーワードファイルの</a:t>
            </a:r>
            <a:r>
              <a:rPr kumimoji="1" lang="en-US" altLang="ja-JP" dirty="0" smtClean="0"/>
              <a:t>CSV</a:t>
            </a:r>
            <a:r>
              <a:rPr kumimoji="1" lang="ja-JP" altLang="en-US" dirty="0" smtClean="0"/>
              <a:t>を選択します。</a:t>
            </a:r>
            <a:r>
              <a:rPr lang="ja-JP" altLang="en-US" dirty="0" smtClean="0"/>
              <a:t>そのあと、「</a:t>
            </a:r>
            <a:r>
              <a:rPr lang="en-US" altLang="ja-JP" dirty="0" smtClean="0"/>
              <a:t>Keyword File </a:t>
            </a:r>
            <a:r>
              <a:rPr lang="en-US" altLang="ja-JP" dirty="0" err="1" smtClean="0"/>
              <a:t>UpLoad</a:t>
            </a:r>
            <a:r>
              <a:rPr lang="ja-JP" altLang="en-US" dirty="0" smtClean="0"/>
              <a:t>」ボタンをクリックするとデータがアップロードされ、下部にアップロードしたキーワードの一覧が表示されます。</a:t>
            </a:r>
            <a:endParaRPr kumimoji="1" lang="ja-JP" altLang="en-US" dirty="0"/>
          </a:p>
        </p:txBody>
      </p:sp>
      <p:pic>
        <p:nvPicPr>
          <p:cNvPr id="4" name="コンテンツ プレースホルダ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767" y="4324591"/>
            <a:ext cx="5583009" cy="2533409"/>
          </a:xfrm>
          <a:prstGeom prst="rect">
            <a:avLst/>
          </a:prstGeom>
        </p:spPr>
      </p:pic>
    </p:spTree>
    <p:extLst>
      <p:ext uri="{BB962C8B-B14F-4D97-AF65-F5344CB8AC3E}">
        <p14:creationId xmlns:p14="http://schemas.microsoft.com/office/powerpoint/2010/main" val="951539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各種設定</a:t>
            </a:r>
            <a:r>
              <a:rPr lang="en-US" altLang="ja-JP" dirty="0"/>
              <a:t/>
            </a:r>
            <a:br>
              <a:rPr lang="en-US" altLang="ja-JP" dirty="0"/>
            </a:br>
            <a:r>
              <a:rPr lang="ja-JP" altLang="en-US" dirty="0"/>
              <a:t>除外キーワード</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除外キーワードの追加、変更、削除</a:t>
            </a:r>
            <a:endParaRPr kumimoji="1" lang="en-US" altLang="ja-JP" dirty="0" smtClean="0"/>
          </a:p>
          <a:p>
            <a:r>
              <a:rPr lang="ja-JP" altLang="en-US" dirty="0" smtClean="0"/>
              <a:t>アップロードすると、アップロード済みのキーワードが一度全て削除され、新たにアップロードした除外キーワードファイルがアップされます。</a:t>
            </a:r>
            <a:endParaRPr lang="en-US" altLang="ja-JP" dirty="0" smtClean="0"/>
          </a:p>
          <a:p>
            <a:r>
              <a:rPr kumimoji="1" lang="ja-JP" altLang="en-US" dirty="0" smtClean="0"/>
              <a:t>したがって、追加・変更のいずれの場合でも次に除外登録したいキーワードのリストを全て</a:t>
            </a:r>
            <a:r>
              <a:rPr kumimoji="1" lang="en-US" altLang="ja-JP" dirty="0" smtClean="0"/>
              <a:t>CSV</a:t>
            </a:r>
            <a:r>
              <a:rPr lang="ja-JP" altLang="en-US" dirty="0" smtClean="0"/>
              <a:t>ファイルに記載の上、アップロードしてください。</a:t>
            </a:r>
            <a:endParaRPr lang="en-US" altLang="ja-JP" dirty="0" smtClean="0"/>
          </a:p>
          <a:p>
            <a:r>
              <a:rPr kumimoji="1" lang="ja-JP" altLang="en-US" dirty="0" smtClean="0"/>
              <a:t>全て削除したい場合には、何も記載のない空の</a:t>
            </a:r>
            <a:r>
              <a:rPr lang="en-US" altLang="ja-JP" dirty="0" smtClean="0"/>
              <a:t>CSV</a:t>
            </a:r>
            <a:r>
              <a:rPr lang="ja-JP" altLang="en-US" dirty="0" smtClean="0"/>
              <a:t>ファイルをアップロードします。</a:t>
            </a:r>
            <a:endParaRPr kumimoji="1" lang="en-US" altLang="ja-JP" dirty="0" smtClean="0"/>
          </a:p>
        </p:txBody>
      </p:sp>
    </p:spTree>
    <p:extLst>
      <p:ext uri="{BB962C8B-B14F-4D97-AF65-F5344CB8AC3E}">
        <p14:creationId xmlns:p14="http://schemas.microsoft.com/office/powerpoint/2010/main" val="105675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各種設定</a:t>
            </a:r>
            <a:r>
              <a:rPr lang="en-US" altLang="ja-JP" dirty="0"/>
              <a:t/>
            </a:r>
            <a:br>
              <a:rPr lang="en-US" altLang="ja-JP" dirty="0"/>
            </a:br>
            <a:r>
              <a:rPr lang="ja-JP" altLang="en-US" dirty="0" smtClean="0"/>
              <a:t>設定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サイドメニュー「設定」をクリックします。</a:t>
            </a:r>
            <a:r>
              <a:rPr lang="ja-JP" altLang="en-US" dirty="0" smtClean="0"/>
              <a:t>右側に</a:t>
            </a:r>
            <a:r>
              <a:rPr lang="en-US" altLang="ja-JP" dirty="0" smtClean="0"/>
              <a:t>Setting</a:t>
            </a:r>
            <a:r>
              <a:rPr lang="ja-JP" altLang="en-US" dirty="0" smtClean="0"/>
              <a:t>画面が開きます。</a:t>
            </a:r>
            <a:endParaRPr lang="en-US" altLang="ja-JP" dirty="0" smtClean="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798" y="2544519"/>
            <a:ext cx="5249707" cy="4162873"/>
          </a:xfrm>
          <a:prstGeom prst="rect">
            <a:avLst/>
          </a:prstGeom>
        </p:spPr>
      </p:pic>
    </p:spTree>
    <p:extLst>
      <p:ext uri="{BB962C8B-B14F-4D97-AF65-F5344CB8AC3E}">
        <p14:creationId xmlns:p14="http://schemas.microsoft.com/office/powerpoint/2010/main" val="120400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各種設定</a:t>
            </a:r>
            <a:r>
              <a:rPr lang="en-US" altLang="ja-JP" dirty="0"/>
              <a:t/>
            </a:r>
            <a:br>
              <a:rPr lang="en-US" altLang="ja-JP" dirty="0"/>
            </a:br>
            <a:r>
              <a:rPr lang="en-US" altLang="ja-JP" dirty="0" smtClean="0"/>
              <a:t>【</a:t>
            </a:r>
            <a:r>
              <a:rPr lang="ja-JP" altLang="en-US" dirty="0" smtClean="0"/>
              <a:t>基本設定</a:t>
            </a:r>
            <a:r>
              <a:rPr lang="en-US" altLang="ja-JP" dirty="0" smtClean="0"/>
              <a:t>】</a:t>
            </a:r>
            <a:endParaRPr kumimoji="1" lang="ja-JP" altLang="en-US" dirty="0"/>
          </a:p>
        </p:txBody>
      </p:sp>
      <p:sp>
        <p:nvSpPr>
          <p:cNvPr id="3" name="コンテンツ プレースホルダー 2"/>
          <p:cNvSpPr>
            <a:spLocks noGrp="1"/>
          </p:cNvSpPr>
          <p:nvPr>
            <p:ph idx="1"/>
          </p:nvPr>
        </p:nvSpPr>
        <p:spPr>
          <a:xfrm>
            <a:off x="677334" y="2160589"/>
            <a:ext cx="8596668" cy="4487637"/>
          </a:xfrm>
        </p:spPr>
        <p:txBody>
          <a:bodyPr>
            <a:normAutofit fontScale="92500"/>
          </a:bodyPr>
          <a:lstStyle/>
          <a:p>
            <a:r>
              <a:rPr lang="ja-JP" altLang="en-US" dirty="0" smtClean="0"/>
              <a:t>為替ドル円：</a:t>
            </a:r>
            <a:r>
              <a:rPr lang="en-US" altLang="ja-JP" dirty="0" smtClean="0"/>
              <a:t>US</a:t>
            </a:r>
            <a:r>
              <a:rPr lang="ja-JP" altLang="en-US" dirty="0" smtClean="0"/>
              <a:t>の仕入れ価格を円に変換するときのレートを変換します。</a:t>
            </a:r>
            <a:endParaRPr lang="en-US" altLang="ja-JP" dirty="0"/>
          </a:p>
          <a:p>
            <a:r>
              <a:rPr lang="ja-JP" altLang="en-US" dirty="0" smtClean="0"/>
              <a:t>利益率</a:t>
            </a:r>
            <a:r>
              <a:rPr lang="ja-JP" altLang="en-US" dirty="0" smtClean="0"/>
              <a:t>：上乗せする利益率を設定します。</a:t>
            </a:r>
            <a:endParaRPr lang="en-US" altLang="ja-JP" dirty="0" smtClean="0"/>
          </a:p>
          <a:p>
            <a:r>
              <a:rPr lang="en-US" altLang="ja-JP" dirty="0" err="1" smtClean="0"/>
              <a:t>MyUS</a:t>
            </a:r>
            <a:r>
              <a:rPr lang="ja-JP" altLang="en-US" dirty="0" smtClean="0"/>
              <a:t>送料：アメリカの</a:t>
            </a:r>
            <a:r>
              <a:rPr lang="en-US" altLang="ja-JP" dirty="0" err="1" smtClean="0"/>
              <a:t>MyUS</a:t>
            </a:r>
            <a:r>
              <a:rPr lang="ja-JP" altLang="en-US" dirty="0" smtClean="0"/>
              <a:t>からの転送料金を設定します</a:t>
            </a:r>
            <a:r>
              <a:rPr lang="ja-JP" altLang="en-US" dirty="0"/>
              <a:t>。重量</a:t>
            </a:r>
            <a:r>
              <a:rPr lang="en-US" altLang="ja-JP" dirty="0"/>
              <a:t>1kg</a:t>
            </a:r>
            <a:r>
              <a:rPr lang="ja-JP" altLang="en-US" dirty="0"/>
              <a:t>あたりの料金を入力します。</a:t>
            </a:r>
            <a:endParaRPr lang="en-US" altLang="ja-JP" dirty="0"/>
          </a:p>
          <a:p>
            <a:r>
              <a:rPr lang="ja-JP" altLang="en-US" dirty="0" smtClean="0"/>
              <a:t>販売価格に反映します。国内送料：国内の発送する拠点からお客様までの送料を設定します。</a:t>
            </a:r>
            <a:r>
              <a:rPr lang="ja-JP" altLang="en-US" dirty="0"/>
              <a:t>販売価格に反映します。</a:t>
            </a:r>
            <a:endParaRPr lang="en-US" altLang="ja-JP" dirty="0"/>
          </a:p>
          <a:p>
            <a:r>
              <a:rPr lang="ja-JP" altLang="en-US" dirty="0" smtClean="0"/>
              <a:t>リードタイム日数：出品ファイルに設定されるリードタイム日数です。出荷までの日数になります。</a:t>
            </a:r>
            <a:endParaRPr lang="en-US" altLang="ja-JP" dirty="0" smtClean="0"/>
          </a:p>
          <a:p>
            <a:r>
              <a:rPr lang="ja-JP" altLang="en-US" dirty="0" smtClean="0"/>
              <a:t>コンディションノート：出品ファイルに設定されるコンディション欄の文言です。</a:t>
            </a:r>
            <a:endParaRPr lang="en-US" altLang="ja-JP" dirty="0" smtClean="0"/>
          </a:p>
          <a:p>
            <a:r>
              <a:rPr lang="ja-JP" altLang="en-US" dirty="0" smtClean="0"/>
              <a:t>在庫数（個）：出品する在庫の数を指定します。</a:t>
            </a:r>
            <a:endParaRPr lang="en-US" altLang="ja-JP" dirty="0" smtClean="0"/>
          </a:p>
          <a:p>
            <a:r>
              <a:rPr lang="en-US" altLang="ja-JP" dirty="0" smtClean="0"/>
              <a:t>Amazon</a:t>
            </a:r>
            <a:r>
              <a:rPr lang="ja-JP" altLang="en-US" dirty="0" smtClean="0"/>
              <a:t>ポイント付与（円）：出品する商品にポイントの付与をします。</a:t>
            </a:r>
            <a:endParaRPr lang="en-US" altLang="ja-JP" dirty="0" smtClean="0"/>
          </a:p>
          <a:p>
            <a:r>
              <a:rPr lang="ja-JP" altLang="en-US" dirty="0" smtClean="0"/>
              <a:t>関税（％）：関税を考慮した出品価格にしたい場合、</a:t>
            </a:r>
            <a:r>
              <a:rPr lang="en-US" altLang="ja-JP" dirty="0" smtClean="0"/>
              <a:t>%</a:t>
            </a:r>
            <a:r>
              <a:rPr lang="ja-JP" altLang="en-US" dirty="0" smtClean="0"/>
              <a:t>を設定します。出品価格を関税を上乗せした状態にします。</a:t>
            </a:r>
            <a:endParaRPr lang="en-US" altLang="ja-JP" dirty="0" smtClean="0"/>
          </a:p>
        </p:txBody>
      </p:sp>
    </p:spTree>
    <p:extLst>
      <p:ext uri="{BB962C8B-B14F-4D97-AF65-F5344CB8AC3E}">
        <p14:creationId xmlns:p14="http://schemas.microsoft.com/office/powerpoint/2010/main" val="376608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各種設定</a:t>
            </a:r>
            <a:r>
              <a:rPr lang="en-US" altLang="ja-JP" dirty="0"/>
              <a:t/>
            </a:r>
            <a:br>
              <a:rPr lang="en-US" altLang="ja-JP" dirty="0"/>
            </a:br>
            <a:r>
              <a:rPr lang="en-US" altLang="ja-JP" dirty="0" smtClean="0"/>
              <a:t>【</a:t>
            </a:r>
            <a:r>
              <a:rPr lang="ja-JP" altLang="en-US" dirty="0" smtClean="0"/>
              <a:t>出力制限設定</a:t>
            </a:r>
            <a:r>
              <a:rPr lang="en-US" altLang="ja-JP" dirty="0" smtClean="0"/>
              <a:t>】</a:t>
            </a:r>
            <a:endParaRPr kumimoji="1" lang="ja-JP" altLang="en-US" dirty="0"/>
          </a:p>
        </p:txBody>
      </p:sp>
      <p:sp>
        <p:nvSpPr>
          <p:cNvPr id="3" name="コンテンツ プレースホルダー 2"/>
          <p:cNvSpPr>
            <a:spLocks noGrp="1"/>
          </p:cNvSpPr>
          <p:nvPr>
            <p:ph idx="1"/>
          </p:nvPr>
        </p:nvSpPr>
        <p:spPr>
          <a:xfrm>
            <a:off x="677334" y="2160589"/>
            <a:ext cx="8596668" cy="4487637"/>
          </a:xfrm>
        </p:spPr>
        <p:txBody>
          <a:bodyPr>
            <a:normAutofit fontScale="85000" lnSpcReduction="20000"/>
          </a:bodyPr>
          <a:lstStyle/>
          <a:p>
            <a:r>
              <a:rPr lang="ja-JP" altLang="en-US" dirty="0" smtClean="0"/>
              <a:t>仕入価格優先モード：仕入れ元の</a:t>
            </a:r>
            <a:r>
              <a:rPr lang="en-US" altLang="ja-JP" dirty="0" smtClean="0"/>
              <a:t>US</a:t>
            </a:r>
            <a:r>
              <a:rPr lang="ja-JP" altLang="en-US" dirty="0" smtClean="0"/>
              <a:t>の基準とする価格の優先順位を選択します。（「出品価格計算の章」で詳細を記載します。）</a:t>
            </a:r>
            <a:endParaRPr lang="en-US" altLang="ja-JP" dirty="0" smtClean="0"/>
          </a:p>
          <a:p>
            <a:r>
              <a:rPr lang="ja-JP" altLang="en-US" dirty="0" smtClean="0"/>
              <a:t>「最低出品価格」：利益率などで計算した結果、この最低出品価格を下回った場合は、この最低出品価格を採用します。</a:t>
            </a:r>
            <a:endParaRPr lang="en-US" altLang="ja-JP" dirty="0" smtClean="0"/>
          </a:p>
          <a:p>
            <a:r>
              <a:rPr lang="ja-JP" altLang="en-US" dirty="0"/>
              <a:t>「最高出品価格</a:t>
            </a:r>
            <a:r>
              <a:rPr lang="ja-JP" altLang="en-US" dirty="0" smtClean="0"/>
              <a:t>」：利益率などで計算した結果、この最高出品価格を上回る場合は、その商品を除外します。（出品ファイルに出力しません）</a:t>
            </a:r>
            <a:endParaRPr lang="en-US" altLang="ja-JP" dirty="0" smtClean="0"/>
          </a:p>
          <a:p>
            <a:r>
              <a:rPr lang="ja-JP" altLang="en-US" dirty="0" smtClean="0"/>
              <a:t>最低仕入れ元出品者数：</a:t>
            </a:r>
            <a:r>
              <a:rPr lang="en-US" altLang="ja-JP" dirty="0" smtClean="0"/>
              <a:t>US</a:t>
            </a:r>
            <a:r>
              <a:rPr lang="ja-JP" altLang="en-US" dirty="0" smtClean="0"/>
              <a:t>のセラー数がこの設定値よりも小さい</a:t>
            </a:r>
            <a:r>
              <a:rPr lang="en-US" altLang="ja-JP" dirty="0" smtClean="0"/>
              <a:t>ASIN</a:t>
            </a:r>
            <a:r>
              <a:rPr lang="ja-JP" altLang="en-US" dirty="0" smtClean="0"/>
              <a:t>は除外します。（出品ファイルに出力しません）</a:t>
            </a:r>
            <a:endParaRPr lang="en-US" altLang="ja-JP" dirty="0" smtClean="0"/>
          </a:p>
          <a:p>
            <a:r>
              <a:rPr lang="ja-JP" altLang="en-US" dirty="0"/>
              <a:t>重量</a:t>
            </a:r>
            <a:r>
              <a:rPr lang="en-US" altLang="ja-JP" dirty="0"/>
              <a:t>0</a:t>
            </a:r>
            <a:r>
              <a:rPr lang="ja-JP" altLang="en-US" dirty="0"/>
              <a:t>（またはサイズ</a:t>
            </a:r>
            <a:r>
              <a:rPr lang="en-US" altLang="ja-JP" dirty="0"/>
              <a:t>0</a:t>
            </a:r>
            <a:r>
              <a:rPr lang="ja-JP" altLang="en-US" dirty="0"/>
              <a:t>）の</a:t>
            </a:r>
            <a:r>
              <a:rPr lang="en-US" altLang="ja-JP" dirty="0"/>
              <a:t>ASIN</a:t>
            </a:r>
            <a:r>
              <a:rPr lang="ja-JP" altLang="en-US" dirty="0"/>
              <a:t>を除</a:t>
            </a:r>
            <a:r>
              <a:rPr lang="ja-JP" altLang="en-US" dirty="0" smtClean="0"/>
              <a:t>外：</a:t>
            </a:r>
            <a:r>
              <a:rPr lang="en-US" altLang="ja-JP" dirty="0" smtClean="0"/>
              <a:t>Amazon</a:t>
            </a:r>
            <a:r>
              <a:rPr lang="ja-JP" altLang="en-US" dirty="0" smtClean="0"/>
              <a:t>の商品の中には、重量が登録されていない、また、サイズが登録されていない商品があります。チェックを付けるとそのような商品を除外します。</a:t>
            </a:r>
            <a:r>
              <a:rPr lang="ja-JP" altLang="en-US" dirty="0"/>
              <a:t>（出品ファイルに出力しません</a:t>
            </a:r>
            <a:r>
              <a:rPr lang="ja-JP" altLang="en-US" dirty="0" smtClean="0"/>
              <a:t>）</a:t>
            </a:r>
            <a:endParaRPr lang="en-US" altLang="ja-JP" dirty="0" smtClean="0"/>
          </a:p>
          <a:p>
            <a:r>
              <a:rPr lang="ja-JP" altLang="en-US" dirty="0" smtClean="0"/>
              <a:t>入力</a:t>
            </a:r>
            <a:r>
              <a:rPr lang="ja-JP" altLang="en-US" dirty="0"/>
              <a:t>重量より大きい重量の</a:t>
            </a:r>
            <a:r>
              <a:rPr lang="en-US" altLang="ja-JP" dirty="0"/>
              <a:t>ASIN</a:t>
            </a:r>
            <a:r>
              <a:rPr lang="ja-JP" altLang="en-US" dirty="0"/>
              <a:t>を除</a:t>
            </a:r>
            <a:r>
              <a:rPr lang="ja-JP" altLang="en-US" dirty="0" smtClean="0"/>
              <a:t>外：重量がこの設定値よりも大きい</a:t>
            </a:r>
            <a:r>
              <a:rPr lang="en-US" altLang="ja-JP" dirty="0" smtClean="0"/>
              <a:t>ASIN</a:t>
            </a:r>
            <a:r>
              <a:rPr lang="ja-JP" altLang="en-US" dirty="0" smtClean="0"/>
              <a:t>は除外します。</a:t>
            </a:r>
            <a:r>
              <a:rPr lang="ja-JP" altLang="en-US" dirty="0"/>
              <a:t> （出品ファイルに出力しません</a:t>
            </a:r>
            <a:r>
              <a:rPr lang="ja-JP" altLang="en-US" dirty="0" smtClean="0"/>
              <a:t>）</a:t>
            </a:r>
            <a:endParaRPr lang="en-US" altLang="ja-JP" dirty="0" smtClean="0"/>
          </a:p>
          <a:p>
            <a:r>
              <a:rPr lang="ja-JP" altLang="en-US" dirty="0"/>
              <a:t>仕入元に</a:t>
            </a:r>
            <a:r>
              <a:rPr lang="en-US" altLang="ja-JP" dirty="0"/>
              <a:t>FBA</a:t>
            </a:r>
            <a:r>
              <a:rPr lang="ja-JP" altLang="en-US" dirty="0"/>
              <a:t>セラーがいる場合に</a:t>
            </a:r>
            <a:r>
              <a:rPr lang="ja-JP" altLang="en-US" dirty="0" smtClean="0"/>
              <a:t>限定：仕入元のセラーの中に</a:t>
            </a:r>
            <a:r>
              <a:rPr lang="en-US" altLang="ja-JP" dirty="0" smtClean="0"/>
              <a:t>FBA</a:t>
            </a:r>
            <a:r>
              <a:rPr lang="ja-JP" altLang="en-US" dirty="0" smtClean="0"/>
              <a:t>セラーがいる商品に絞ります。自社発送セラーのみの</a:t>
            </a:r>
            <a:r>
              <a:rPr lang="en-US" altLang="ja-JP" dirty="0" smtClean="0"/>
              <a:t>ASIN</a:t>
            </a:r>
            <a:r>
              <a:rPr lang="ja-JP" altLang="en-US" dirty="0" smtClean="0"/>
              <a:t>は除外します。（出品ファイルに出力しません）ただし、最安値から</a:t>
            </a:r>
            <a:r>
              <a:rPr lang="en-US" altLang="ja-JP" dirty="0" smtClean="0"/>
              <a:t>20</a:t>
            </a:r>
            <a:r>
              <a:rPr lang="ja-JP" altLang="en-US" dirty="0" smtClean="0"/>
              <a:t>セラー分のみ判定しますので、例えば、</a:t>
            </a:r>
            <a:r>
              <a:rPr lang="en-US" altLang="ja-JP" dirty="0" smtClean="0"/>
              <a:t>21</a:t>
            </a:r>
            <a:r>
              <a:rPr lang="ja-JP" altLang="en-US" dirty="0" smtClean="0"/>
              <a:t>番目に</a:t>
            </a:r>
            <a:r>
              <a:rPr lang="en-US" altLang="ja-JP" dirty="0" smtClean="0"/>
              <a:t>FBA</a:t>
            </a:r>
            <a:r>
              <a:rPr lang="ja-JP" altLang="en-US" dirty="0" smtClean="0"/>
              <a:t>セラーがいても対象になりません</a:t>
            </a:r>
            <a:r>
              <a:rPr lang="ja-JP" altLang="en-US" dirty="0" smtClean="0"/>
              <a:t>。</a:t>
            </a:r>
            <a:endParaRPr lang="en-US" altLang="ja-JP" dirty="0" smtClean="0"/>
          </a:p>
          <a:p>
            <a:r>
              <a:rPr lang="ja-JP" altLang="en-US" dirty="0"/>
              <a:t>出品価格が</a:t>
            </a:r>
            <a:r>
              <a:rPr lang="en-US" altLang="ja-JP" dirty="0"/>
              <a:t>JP</a:t>
            </a:r>
            <a:r>
              <a:rPr lang="ja-JP" altLang="en-US" dirty="0"/>
              <a:t>カート価格</a:t>
            </a:r>
            <a:r>
              <a:rPr lang="en-US" altLang="ja-JP" dirty="0"/>
              <a:t>×</a:t>
            </a:r>
            <a:r>
              <a:rPr lang="ja-JP" altLang="en-US" dirty="0"/>
              <a:t>入力％上乗せ価格より高くなる</a:t>
            </a:r>
            <a:r>
              <a:rPr lang="en-US" altLang="ja-JP" dirty="0"/>
              <a:t>ASIN</a:t>
            </a:r>
            <a:r>
              <a:rPr lang="ja-JP" altLang="en-US" dirty="0"/>
              <a:t>削除</a:t>
            </a:r>
            <a:r>
              <a:rPr lang="ja-JP" altLang="en-US" dirty="0" smtClean="0"/>
              <a:t>出力：</a:t>
            </a:r>
            <a:r>
              <a:rPr lang="en-US" altLang="ja-JP" dirty="0" smtClean="0"/>
              <a:t>JP</a:t>
            </a:r>
            <a:r>
              <a:rPr lang="ja-JP" altLang="en-US" dirty="0" smtClean="0"/>
              <a:t>のカート価格がある場合に、出品価格に設定％を上乗せして高ければ、リスティング削除として出力します。</a:t>
            </a:r>
            <a:endParaRPr lang="en-US" altLang="ja-JP" dirty="0" smtClean="0"/>
          </a:p>
        </p:txBody>
      </p:sp>
    </p:spTree>
    <p:extLst>
      <p:ext uri="{BB962C8B-B14F-4D97-AF65-F5344CB8AC3E}">
        <p14:creationId xmlns:p14="http://schemas.microsoft.com/office/powerpoint/2010/main" val="1068832987"/>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924</TotalTime>
  <Words>2298</Words>
  <Application>Microsoft Macintosh PowerPoint</Application>
  <PresentationFormat>ワイド画面</PresentationFormat>
  <Paragraphs>168</Paragraphs>
  <Slides>34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34</vt:i4>
      </vt:variant>
    </vt:vector>
  </HeadingPairs>
  <TitlesOfParts>
    <vt:vector size="40" baseType="lpstr">
      <vt:lpstr>Trebuchet MS</vt:lpstr>
      <vt:lpstr>Wingdings 3</vt:lpstr>
      <vt:lpstr>Yu Gothic</vt:lpstr>
      <vt:lpstr>メイリオ</vt:lpstr>
      <vt:lpstr>Arial</vt:lpstr>
      <vt:lpstr>ファセット</vt:lpstr>
      <vt:lpstr>出品ファイル作成ツール　 操作マニュアル</vt:lpstr>
      <vt:lpstr>目次</vt:lpstr>
      <vt:lpstr>ログイン画面</vt:lpstr>
      <vt:lpstr>各種設定 除外キーワード</vt:lpstr>
      <vt:lpstr>各種設定 除外キーワード</vt:lpstr>
      <vt:lpstr>各種設定 除外キーワード</vt:lpstr>
      <vt:lpstr>各種設定 設定</vt:lpstr>
      <vt:lpstr>各種設定 【基本設定】</vt:lpstr>
      <vt:lpstr>各種設定 【出力制限設定】</vt:lpstr>
      <vt:lpstr>各種設定 【上限下限価格設定ファイル】</vt:lpstr>
      <vt:lpstr>各種設定 設定</vt:lpstr>
      <vt:lpstr>ログの設定 設定</vt:lpstr>
      <vt:lpstr>メイン画面</vt:lpstr>
      <vt:lpstr>メイン画面 USファイルアップロード</vt:lpstr>
      <vt:lpstr>メイン画面 JPファイルアップロード</vt:lpstr>
      <vt:lpstr>メイン画面 JPファイルアップロード</vt:lpstr>
      <vt:lpstr>ASINファイルアップロードTips</vt:lpstr>
      <vt:lpstr>メイン画面 キーワードで除外処理</vt:lpstr>
      <vt:lpstr>メイン画面 件数表示部分の説明</vt:lpstr>
      <vt:lpstr>メイン画面 出品ファイル作成</vt:lpstr>
      <vt:lpstr>メイン画面 出品ファイル作成</vt:lpstr>
      <vt:lpstr>出品ファイル作成Tips</vt:lpstr>
      <vt:lpstr>メイン画面 ASINファイル作成（キーワード除外後）</vt:lpstr>
      <vt:lpstr>メイン画面 ASINファイル作成（キーワード除外後）</vt:lpstr>
      <vt:lpstr>メイン画面 アンマッチデータ作成（キーワード除外後）</vt:lpstr>
      <vt:lpstr>メイン画面 アンマッチデータ作成（キーワード除外後）</vt:lpstr>
      <vt:lpstr>メイン画面 全件出品ファイル作成</vt:lpstr>
      <vt:lpstr>メイン画面 全件出品ファイル作成</vt:lpstr>
      <vt:lpstr>全件出品ファイル作成Tips</vt:lpstr>
      <vt:lpstr>マッチング件数画面</vt:lpstr>
      <vt:lpstr>マッチング件数画面 件数表示部分の説明</vt:lpstr>
      <vt:lpstr>ログアウト</vt:lpstr>
      <vt:lpstr>出品価格計算ロジック①</vt:lpstr>
      <vt:lpstr>出品価格計算ロジック②</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輸入ツール　 操作マニュアル</dc:title>
  <dc:creator>高橋勇紀</dc:creator>
  <cp:lastModifiedBy>高橋勇紀</cp:lastModifiedBy>
  <cp:revision>33</cp:revision>
  <cp:lastPrinted>2017-02-05T11:36:55Z</cp:lastPrinted>
  <dcterms:created xsi:type="dcterms:W3CDTF">2016-10-20T08:21:50Z</dcterms:created>
  <dcterms:modified xsi:type="dcterms:W3CDTF">2017-02-05T11:53:34Z</dcterms:modified>
</cp:coreProperties>
</file>