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4746"/>
  </p:normalViewPr>
  <p:slideViewPr>
    <p:cSldViewPr snapToGrid="0" snapToObjects="1">
      <p:cViewPr varScale="1">
        <p:scale>
          <a:sx n="90" d="100"/>
          <a:sy n="90" d="100"/>
        </p:scale>
        <p:origin x="2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77447-C913-7E45-B556-EE4A3D05DB9D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D371C-A62B-8E43-9850-34D5BEFB4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30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4A26-3042-AA4E-B1FB-6E0C7FB00347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B23BA7-5978-C148-8346-CE4B1A19A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196767" cy="2971801"/>
          </a:xfrm>
        </p:spPr>
        <p:txBody>
          <a:bodyPr/>
          <a:lstStyle/>
          <a:p>
            <a:r>
              <a:rPr kumimoji="1" lang="ja-JP" altLang="en-US" dirty="0" smtClean="0"/>
              <a:t>プレ値、刈り取り通知ツール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国内</a:t>
            </a:r>
            <a:r>
              <a:rPr kumimoji="1" lang="en-US" altLang="ja-JP" dirty="0" smtClean="0"/>
              <a:t>Amazon</a:t>
            </a:r>
            <a:r>
              <a:rPr kumimoji="1" lang="ja-JP" altLang="en-US" dirty="0" smtClean="0"/>
              <a:t>分析ツール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2017/11/28 </a:t>
            </a:r>
            <a:r>
              <a:rPr kumimoji="1" lang="en-US" altLang="ja-JP" dirty="0" err="1" smtClean="0"/>
              <a:t>takahashi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1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画面と機能の概要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624405"/>
            <a:ext cx="8915400" cy="48624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１．</a:t>
            </a:r>
            <a:r>
              <a:rPr lang="en-US" altLang="ja-JP" dirty="0" smtClean="0"/>
              <a:t>JP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ASIN</a:t>
            </a:r>
            <a:r>
              <a:rPr lang="ja-JP" altLang="en-US" dirty="0" smtClean="0"/>
              <a:t>をアップロードする画面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JP</a:t>
            </a:r>
            <a:r>
              <a:rPr lang="ja-JP" altLang="en-US" dirty="0" smtClean="0"/>
              <a:t>に対して「新品」のアップロードと「中古」のアップロードができる。</a:t>
            </a:r>
            <a:endParaRPr lang="en-US" altLang="ja-JP" dirty="0" smtClean="0"/>
          </a:p>
          <a:p>
            <a:r>
              <a:rPr lang="ja-JP" altLang="en-US" dirty="0"/>
              <a:t>１</a:t>
            </a:r>
            <a:r>
              <a:rPr lang="ja-JP" altLang="en-US" dirty="0" smtClean="0"/>
              <a:t>ユーザー新品・中古それぞれ</a:t>
            </a:r>
            <a:r>
              <a:rPr lang="en-US" altLang="ja-JP" dirty="0" smtClean="0"/>
              <a:t>5000</a:t>
            </a:r>
            <a:r>
              <a:rPr lang="ja-JP" altLang="en-US" dirty="0"/>
              <a:t>件上限。</a:t>
            </a:r>
            <a:r>
              <a:rPr lang="en-US" altLang="ja-JP" dirty="0"/>
              <a:t>Grade</a:t>
            </a:r>
            <a:r>
              <a:rPr lang="ja-JP" altLang="en-US" dirty="0"/>
              <a:t>により</a:t>
            </a:r>
            <a:r>
              <a:rPr lang="en-US" altLang="ja-JP" dirty="0"/>
              <a:t>1</a:t>
            </a:r>
            <a:r>
              <a:rPr lang="ja-JP" altLang="en-US" dirty="0"/>
              <a:t>万</a:t>
            </a:r>
            <a:r>
              <a:rPr lang="ja-JP" altLang="en-US" dirty="0" smtClean="0"/>
              <a:t>件等変更できる。</a:t>
            </a:r>
            <a:endParaRPr lang="en-US" altLang="ja-JP" dirty="0" smtClean="0"/>
          </a:p>
          <a:p>
            <a:r>
              <a:rPr lang="en-US" altLang="ja-JP" dirty="0" smtClean="0"/>
              <a:t>FBA</a:t>
            </a:r>
            <a:r>
              <a:rPr lang="ja-JP" altLang="en-US" dirty="0" smtClean="0"/>
              <a:t>ツールなどのアップロード画面と同様のデザイン。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ただし、「新品」「中古」の２通り登録できるところが異なります。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２．メール通知設定画面</a:t>
            </a:r>
            <a:endParaRPr lang="en-US" altLang="ja-JP" dirty="0" smtClean="0"/>
          </a:p>
          <a:p>
            <a:r>
              <a:rPr lang="en-US" altLang="ja-JP" dirty="0" smtClean="0"/>
              <a:t>API</a:t>
            </a:r>
            <a:r>
              <a:rPr lang="ja-JP" altLang="en-US" dirty="0"/>
              <a:t>で取得したデータのランキングなどの動きなどを分析し、条件に合致した商品をメールで通知する。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３．分析画面</a:t>
            </a:r>
            <a:endParaRPr lang="en-US" altLang="ja-JP" dirty="0" smtClean="0"/>
          </a:p>
          <a:p>
            <a:r>
              <a:rPr lang="en-US" altLang="ja-JP" dirty="0" smtClean="0"/>
              <a:t>FBA</a:t>
            </a:r>
            <a:r>
              <a:rPr lang="ja-JP" altLang="en-US" dirty="0"/>
              <a:t>ツールの分析画面</a:t>
            </a:r>
            <a:r>
              <a:rPr lang="ja-JP" altLang="en-US" dirty="0" smtClean="0"/>
              <a:t>と似たデザインの</a:t>
            </a:r>
            <a:r>
              <a:rPr lang="ja-JP" altLang="en-US" dirty="0"/>
              <a:t>分析画面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切り口が複数あるためタブ画面が多いです。詳細は後述</a:t>
            </a:r>
            <a:r>
              <a:rPr lang="ja-JP" altLang="en-US" dirty="0"/>
              <a:t>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４．初期設定画面</a:t>
            </a:r>
            <a:endParaRPr lang="en-US" altLang="ja-JP" dirty="0" smtClean="0"/>
          </a:p>
          <a:p>
            <a:r>
              <a:rPr lang="en-US" altLang="ja-JP" dirty="0" smtClean="0"/>
              <a:t>MWSAPI</a:t>
            </a:r>
            <a:r>
              <a:rPr lang="ja-JP" altLang="en-US" dirty="0" smtClean="0"/>
              <a:t>情報などを登録する。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2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ASIN</a:t>
            </a:r>
            <a:r>
              <a:rPr kumimoji="1" lang="ja-JP" altLang="en-US" dirty="0" smtClean="0"/>
              <a:t>アップロード画面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7" y="2133600"/>
            <a:ext cx="7615432" cy="3778250"/>
          </a:xfrm>
        </p:spPr>
      </p:pic>
      <p:sp>
        <p:nvSpPr>
          <p:cNvPr id="5" name="正方形/長方形 4"/>
          <p:cNvSpPr/>
          <p:nvPr/>
        </p:nvSpPr>
        <p:spPr>
          <a:xfrm>
            <a:off x="3248809" y="2571078"/>
            <a:ext cx="1333949" cy="51636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5023821" y="2388198"/>
            <a:ext cx="5463204" cy="699248"/>
          </a:xfrm>
          <a:prstGeom prst="wedgeRectCallout">
            <a:avLst>
              <a:gd name="adj1" fmla="val -57404"/>
              <a:gd name="adj2" fmla="val -195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FBA</a:t>
            </a:r>
            <a:r>
              <a:rPr kumimoji="1" lang="ja-JP" altLang="en-US" dirty="0" smtClean="0"/>
              <a:t>ツール同様ですが通常のアップロードと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マスターアップロード画面があります。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72634" y="5395483"/>
            <a:ext cx="7328704" cy="51636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5391425" y="4557713"/>
            <a:ext cx="5463204" cy="609169"/>
          </a:xfrm>
          <a:prstGeom prst="wedgeRectCallout">
            <a:avLst>
              <a:gd name="adj1" fmla="val -34652"/>
              <a:gd name="adj2" fmla="val 844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JP</a:t>
            </a:r>
            <a:r>
              <a:rPr kumimoji="1" lang="ja-JP" altLang="en-US" dirty="0" smtClean="0"/>
              <a:t>の「新品」「中古」の行があります。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4457975" y="3529659"/>
            <a:ext cx="5463204" cy="609169"/>
          </a:xfrm>
          <a:prstGeom prst="wedgeRectCallout">
            <a:avLst>
              <a:gd name="adj1" fmla="val -57404"/>
              <a:gd name="adj2" fmla="val 962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JP</a:t>
            </a:r>
            <a:r>
              <a:rPr kumimoji="1" lang="ja-JP" altLang="en-US" dirty="0" smtClean="0"/>
              <a:t>の「新品」「中古」のドロップダウンがあります。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3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必要な収集データ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「最安価格の平均」</a:t>
            </a:r>
            <a:endParaRPr lang="en-US" altLang="ja-JP" dirty="0" smtClean="0"/>
          </a:p>
          <a:p>
            <a:r>
              <a:rPr lang="ja-JP" altLang="en-US" dirty="0"/>
              <a:t>１日</a:t>
            </a:r>
            <a:r>
              <a:rPr lang="en-US" altLang="ja-JP" dirty="0"/>
              <a:t>1</a:t>
            </a:r>
            <a:r>
              <a:rPr lang="ja-JP" altLang="en-US" dirty="0" smtClean="0"/>
              <a:t>回最安価格を取得。過去</a:t>
            </a:r>
            <a:r>
              <a:rPr lang="en-US" altLang="ja-JP" dirty="0" smtClean="0"/>
              <a:t>60</a:t>
            </a:r>
            <a:r>
              <a:rPr lang="ja-JP" altLang="en-US" dirty="0" smtClean="0"/>
              <a:t>日分保存。新品・中古（ほぼ新品・非常に良い）それぞれ。</a:t>
            </a:r>
            <a:endParaRPr lang="en-US" altLang="ja-JP" dirty="0" smtClean="0"/>
          </a:p>
          <a:p>
            <a:r>
              <a:rPr lang="ja-JP" altLang="en-US" dirty="0" smtClean="0"/>
              <a:t>「ランキング上昇」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9655330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5813</TotalTime>
  <Words>104</Words>
  <Application>Microsoft Macintosh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Century Gothic</vt:lpstr>
      <vt:lpstr>Wingdings 3</vt:lpstr>
      <vt:lpstr>Yu Gothic</vt:lpstr>
      <vt:lpstr>メイリオ</vt:lpstr>
      <vt:lpstr>Arial</vt:lpstr>
      <vt:lpstr>ウィスプ</vt:lpstr>
      <vt:lpstr>プレ値、刈り取り通知ツール 国内Amazon分析ツール</vt:lpstr>
      <vt:lpstr>画面と機能の概要</vt:lpstr>
      <vt:lpstr>ASINアップロード画面</vt:lpstr>
      <vt:lpstr>必要な収集データ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プレ値、刈り取り通知ツール 国内Amazon分析ツール</dc:title>
  <dc:creator>高橋勇紀</dc:creator>
  <cp:lastModifiedBy>高橋勇紀</cp:lastModifiedBy>
  <cp:revision>11</cp:revision>
  <dcterms:created xsi:type="dcterms:W3CDTF">2017-11-28T08:38:12Z</dcterms:created>
  <dcterms:modified xsi:type="dcterms:W3CDTF">2017-12-02T23:15:07Z</dcterms:modified>
</cp:coreProperties>
</file>