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9" r:id="rId1"/>
  </p:sldMasterIdLst>
  <p:sldIdLst>
    <p:sldId id="256" r:id="rId2"/>
    <p:sldId id="276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0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9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589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948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4012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849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31440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404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428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435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608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698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901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1928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030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669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698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11/27/16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91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506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  <p:sldLayoutId id="2147483823" r:id="rId14"/>
    <p:sldLayoutId id="2147483824" r:id="rId15"/>
    <p:sldLayoutId id="2147483825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Google Chrome</a:t>
            </a:r>
            <a:br>
              <a:rPr kumimoji="1" lang="en-US" altLang="ja-JP" dirty="0" smtClean="0"/>
            </a:br>
            <a:r>
              <a:rPr kumimoji="1" lang="ja-JP" altLang="en-US" sz="4000" dirty="0" smtClean="0"/>
              <a:t>リモートデスクトップ</a:t>
            </a:r>
            <a:r>
              <a:rPr kumimoji="1" lang="en-US" altLang="ja-JP" sz="4000" dirty="0" smtClean="0"/>
              <a:t/>
            </a:r>
            <a:br>
              <a:rPr kumimoji="1" lang="en-US" altLang="ja-JP" sz="4000" dirty="0" smtClean="0"/>
            </a:br>
            <a:r>
              <a:rPr kumimoji="1" lang="ja-JP" altLang="en-US" sz="4000" dirty="0" smtClean="0"/>
              <a:t>セットアップマニュアル</a:t>
            </a:r>
            <a:endParaRPr kumimoji="1" lang="ja-JP" altLang="en-US" sz="4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Ver1.00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0977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8.Google</a:t>
            </a:r>
            <a:r>
              <a:rPr kumimoji="1" lang="ja-JP" altLang="en-US" dirty="0" smtClean="0"/>
              <a:t>にログインします。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/>
              <a:t>Chrome </a:t>
            </a:r>
            <a:r>
              <a:rPr lang="ja-JP" altLang="en-US" dirty="0" smtClean="0"/>
              <a:t>リモートデスクトップのタブの横に</a:t>
            </a:r>
            <a:r>
              <a:rPr lang="en-US" altLang="ja-JP" dirty="0" smtClean="0"/>
              <a:t>Chrome</a:t>
            </a:r>
            <a:r>
              <a:rPr lang="ja-JP" altLang="en-US" dirty="0" smtClean="0"/>
              <a:t>というタブが出ていると思いますので、そこをクリックしてください。</a:t>
            </a:r>
            <a:endParaRPr kumimoji="1" lang="ja-JP" altLang="en-US" dirty="0"/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246" y="2846388"/>
            <a:ext cx="5252844" cy="3881437"/>
          </a:xfrm>
        </p:spPr>
      </p:pic>
    </p:spTree>
    <p:extLst>
      <p:ext uri="{BB962C8B-B14F-4D97-AF65-F5344CB8AC3E}">
        <p14:creationId xmlns:p14="http://schemas.microsoft.com/office/powerpoint/2010/main" val="1617252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9.Google</a:t>
            </a:r>
            <a:r>
              <a:rPr kumimoji="1" lang="ja-JP" altLang="en-US" dirty="0" smtClean="0"/>
              <a:t>にログインすると、以下の画面で利用を開始ボタンを押せるのでクリックします。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163" y="2160588"/>
            <a:ext cx="4897712" cy="3881437"/>
          </a:xfrm>
        </p:spPr>
      </p:pic>
    </p:spTree>
    <p:extLst>
      <p:ext uri="{BB962C8B-B14F-4D97-AF65-F5344CB8AC3E}">
        <p14:creationId xmlns:p14="http://schemas.microsoft.com/office/powerpoint/2010/main" val="1432805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10.</a:t>
            </a:r>
            <a:r>
              <a:rPr kumimoji="1" lang="ja-JP" altLang="en-US" dirty="0" smtClean="0"/>
              <a:t>以下の画面に変わります。緑色の「共有」ボタンをクリックします。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163" y="2160588"/>
            <a:ext cx="4897712" cy="3881437"/>
          </a:xfrm>
        </p:spPr>
      </p:pic>
    </p:spTree>
    <p:extLst>
      <p:ext uri="{BB962C8B-B14F-4D97-AF65-F5344CB8AC3E}">
        <p14:creationId xmlns:p14="http://schemas.microsoft.com/office/powerpoint/2010/main" val="963716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11.</a:t>
            </a:r>
            <a:r>
              <a:rPr kumimoji="1" lang="ja-JP" altLang="en-US" dirty="0" smtClean="0"/>
              <a:t>以下の画面で「同意してインストール」ボタンをクリックします。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163" y="2160588"/>
            <a:ext cx="4897712" cy="3881437"/>
          </a:xfrm>
        </p:spPr>
      </p:pic>
    </p:spTree>
    <p:extLst>
      <p:ext uri="{BB962C8B-B14F-4D97-AF65-F5344CB8AC3E}">
        <p14:creationId xmlns:p14="http://schemas.microsoft.com/office/powerpoint/2010/main" val="760416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12.</a:t>
            </a:r>
            <a:r>
              <a:rPr kumimoji="1" lang="ja-JP" altLang="en-US" dirty="0" smtClean="0"/>
              <a:t>ブラウザの下のところにダウンロードファイルが現れますので、ダウンロードが完了したら、ダブルクリックをして実行します。</a:t>
            </a:r>
            <a:endParaRPr kumimoji="1" lang="ja-JP" altLang="en-US" dirty="0"/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597" y="2160588"/>
            <a:ext cx="5252844" cy="3881437"/>
          </a:xfrm>
        </p:spPr>
      </p:pic>
    </p:spTree>
    <p:extLst>
      <p:ext uri="{BB962C8B-B14F-4D97-AF65-F5344CB8AC3E}">
        <p14:creationId xmlns:p14="http://schemas.microsoft.com/office/powerpoint/2010/main" val="736124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13.</a:t>
            </a:r>
            <a:r>
              <a:rPr kumimoji="1" lang="ja-JP" altLang="en-US" dirty="0" smtClean="0"/>
              <a:t>以下の画面が表示されインストールが開始します。しばらく待ちます。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982" y="2976563"/>
            <a:ext cx="6084174" cy="3881437"/>
          </a:xfrm>
        </p:spPr>
      </p:pic>
    </p:spTree>
    <p:extLst>
      <p:ext uri="{BB962C8B-B14F-4D97-AF65-F5344CB8AC3E}">
        <p14:creationId xmlns:p14="http://schemas.microsoft.com/office/powerpoint/2010/main" val="1667086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ここまでで、インストールは終了です。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実際にリモートされる時に次ページ以降の操作をします。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1783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14.</a:t>
            </a:r>
            <a:r>
              <a:rPr kumimoji="1" lang="ja-JP" altLang="en-US" dirty="0" smtClean="0"/>
              <a:t>インストールが完了した後、以下の画面で「共有」ボタンを押します。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163" y="2160588"/>
            <a:ext cx="4897712" cy="3881437"/>
          </a:xfrm>
        </p:spPr>
      </p:pic>
    </p:spTree>
    <p:extLst>
      <p:ext uri="{BB962C8B-B14F-4D97-AF65-F5344CB8AC3E}">
        <p14:creationId xmlns:p14="http://schemas.microsoft.com/office/powerpoint/2010/main" val="1136170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15.</a:t>
            </a:r>
            <a:r>
              <a:rPr kumimoji="1" lang="ja-JP" altLang="en-US" dirty="0" smtClean="0"/>
              <a:t>以下の様にコードが表示されます。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リモートを行うユーザーにこのコードを伝えると、リモートが開始されます。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163" y="2160588"/>
            <a:ext cx="4897712" cy="3881437"/>
          </a:xfrm>
        </p:spPr>
      </p:pic>
    </p:spTree>
    <p:extLst>
      <p:ext uri="{BB962C8B-B14F-4D97-AF65-F5344CB8AC3E}">
        <p14:creationId xmlns:p14="http://schemas.microsoft.com/office/powerpoint/2010/main" val="217081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16.</a:t>
            </a:r>
            <a:r>
              <a:rPr kumimoji="1" lang="ja-JP" altLang="en-US" dirty="0" smtClean="0"/>
              <a:t>以下のポップアップが表示されたら、「共有」をクリックします。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012" y="2846388"/>
            <a:ext cx="6084174" cy="3881437"/>
          </a:xfrm>
        </p:spPr>
      </p:pic>
    </p:spTree>
    <p:extLst>
      <p:ext uri="{BB962C8B-B14F-4D97-AF65-F5344CB8AC3E}">
        <p14:creationId xmlns:p14="http://schemas.microsoft.com/office/powerpoint/2010/main" val="1406376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パソコン同士を遠隔操作するためのツール「</a:t>
            </a:r>
            <a:r>
              <a:rPr kumimoji="1" lang="en-US" altLang="ja-JP" dirty="0" smtClean="0"/>
              <a:t>Google Chrome</a:t>
            </a:r>
            <a:r>
              <a:rPr kumimoji="1" lang="ja-JP" altLang="en-US" dirty="0" smtClean="0"/>
              <a:t>リモートデスクトップ」プラグインのセットアップ手順です。</a:t>
            </a:r>
            <a:endParaRPr kumimoji="1" lang="en-US" altLang="ja-JP" dirty="0" smtClean="0"/>
          </a:p>
          <a:p>
            <a:r>
              <a:rPr lang="ja-JP" altLang="en-US" dirty="0" smtClean="0"/>
              <a:t>こちらのマニュアルは遠隔操作される側の設定になっております。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69085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17.</a:t>
            </a:r>
            <a:r>
              <a:rPr kumimoji="1" lang="ja-JP" altLang="en-US" dirty="0" smtClean="0"/>
              <a:t>共有中は、画面の下の部分に赤囲みのアイコンが表示されます。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121" y="2160588"/>
            <a:ext cx="4851796" cy="3881437"/>
          </a:xfrm>
        </p:spPr>
      </p:pic>
    </p:spTree>
    <p:extLst>
      <p:ext uri="{BB962C8B-B14F-4D97-AF65-F5344CB8AC3E}">
        <p14:creationId xmlns:p14="http://schemas.microsoft.com/office/powerpoint/2010/main" val="12727181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以上です。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100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1.</a:t>
            </a:r>
            <a:r>
              <a:rPr kumimoji="1" lang="ja-JP" altLang="en-US" dirty="0" smtClean="0"/>
              <a:t>ダウンロードサイトを開きます。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https://</a:t>
            </a:r>
            <a:r>
              <a:rPr lang="en-US" altLang="ja-JP" dirty="0" err="1"/>
              <a:t>chrome.google.com</a:t>
            </a:r>
            <a:r>
              <a:rPr lang="en-US" altLang="ja-JP" dirty="0"/>
              <a:t>/</a:t>
            </a:r>
            <a:r>
              <a:rPr lang="en-US" altLang="ja-JP" dirty="0" err="1"/>
              <a:t>webstore</a:t>
            </a:r>
            <a:r>
              <a:rPr lang="en-US" altLang="ja-JP" dirty="0"/>
              <a:t>/detail/chrome-remote-desktop/</a:t>
            </a:r>
            <a:r>
              <a:rPr lang="en-US" altLang="ja-JP" dirty="0" err="1"/>
              <a:t>gbchcmhmhahfdphkhkmpfmihenigjmpp?hl</a:t>
            </a:r>
            <a:r>
              <a:rPr lang="en-US" altLang="ja-JP" dirty="0"/>
              <a:t>=ja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757" y="2951604"/>
            <a:ext cx="4828443" cy="3567838"/>
          </a:xfrm>
        </p:spPr>
      </p:pic>
    </p:spTree>
    <p:extLst>
      <p:ext uri="{BB962C8B-B14F-4D97-AF65-F5344CB8AC3E}">
        <p14:creationId xmlns:p14="http://schemas.microsoft.com/office/powerpoint/2010/main" val="1437837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 </a:t>
            </a:r>
            <a:r>
              <a:rPr lang="ja-JP" altLang="en-US" dirty="0" smtClean="0"/>
              <a:t>画面右上の「</a:t>
            </a:r>
            <a:r>
              <a:rPr lang="en-US" altLang="ja-JP" dirty="0" smtClean="0"/>
              <a:t>CHROME </a:t>
            </a:r>
            <a:r>
              <a:rPr lang="ja-JP" altLang="en-US" dirty="0" smtClean="0"/>
              <a:t>に追加」ボタンをクリックします。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937" y="2528694"/>
            <a:ext cx="4828443" cy="3567838"/>
          </a:xfrm>
        </p:spPr>
      </p:pic>
    </p:spTree>
    <p:extLst>
      <p:ext uri="{BB962C8B-B14F-4D97-AF65-F5344CB8AC3E}">
        <p14:creationId xmlns:p14="http://schemas.microsoft.com/office/powerpoint/2010/main" val="932616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</a:t>
            </a:r>
            <a:r>
              <a:rPr kumimoji="1" lang="ja-JP" altLang="en-US" dirty="0" smtClean="0"/>
              <a:t>以下の画面が表示されたら、「アプリを追加」ボタンをクリックします。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932" y="2160588"/>
            <a:ext cx="6084174" cy="3881437"/>
          </a:xfrm>
        </p:spPr>
      </p:pic>
    </p:spTree>
    <p:extLst>
      <p:ext uri="{BB962C8B-B14F-4D97-AF65-F5344CB8AC3E}">
        <p14:creationId xmlns:p14="http://schemas.microsoft.com/office/powerpoint/2010/main" val="2076508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4.</a:t>
            </a:r>
            <a:r>
              <a:rPr kumimoji="1" lang="ja-JP" altLang="en-US" dirty="0" smtClean="0"/>
              <a:t>ブラウザのページが１つ開き、「</a:t>
            </a:r>
            <a:r>
              <a:rPr kumimoji="1" lang="en-US" altLang="ja-JP" dirty="0" err="1" smtClean="0"/>
              <a:t>Crome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リモー</a:t>
            </a:r>
            <a:r>
              <a:rPr kumimoji="1" lang="mr-IN" altLang="ja-JP" dirty="0" smtClean="0"/>
              <a:t>…</a:t>
            </a:r>
            <a:r>
              <a:rPr kumimoji="1" lang="ja-JP" altLang="en-US" dirty="0" smtClean="0"/>
              <a:t>」というアイコンが追加されます。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597" y="2160588"/>
            <a:ext cx="5252844" cy="3881437"/>
          </a:xfrm>
        </p:spPr>
      </p:pic>
    </p:spTree>
    <p:extLst>
      <p:ext uri="{BB962C8B-B14F-4D97-AF65-F5344CB8AC3E}">
        <p14:creationId xmlns:p14="http://schemas.microsoft.com/office/powerpoint/2010/main" val="764408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5.</a:t>
            </a:r>
            <a:r>
              <a:rPr lang="ja-JP" altLang="en-US" dirty="0" smtClean="0"/>
              <a:t>「</a:t>
            </a:r>
            <a:r>
              <a:rPr lang="en-US" altLang="ja-JP" dirty="0" smtClean="0"/>
              <a:t>Chrome </a:t>
            </a:r>
            <a:r>
              <a:rPr lang="ja-JP" altLang="en-US" dirty="0" smtClean="0"/>
              <a:t>リモートデスクトップ」のタブに戻り、「アプリを起動」ボタンをクリックします。</a:t>
            </a:r>
            <a:endParaRPr kumimoji="1" lang="ja-JP" altLang="en-US" dirty="0"/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597" y="2160588"/>
            <a:ext cx="5252844" cy="3881437"/>
          </a:xfrm>
        </p:spPr>
      </p:pic>
    </p:spTree>
    <p:extLst>
      <p:ext uri="{BB962C8B-B14F-4D97-AF65-F5344CB8AC3E}">
        <p14:creationId xmlns:p14="http://schemas.microsoft.com/office/powerpoint/2010/main" val="526775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6.</a:t>
            </a:r>
            <a:r>
              <a:rPr kumimoji="1" lang="ja-JP" altLang="en-US" dirty="0" smtClean="0"/>
              <a:t>「承認」というポップアップが表示されたら、「続行」ボタンをクリックします。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163" y="2160588"/>
            <a:ext cx="4897712" cy="3881437"/>
          </a:xfrm>
        </p:spPr>
      </p:pic>
    </p:spTree>
    <p:extLst>
      <p:ext uri="{BB962C8B-B14F-4D97-AF65-F5344CB8AC3E}">
        <p14:creationId xmlns:p14="http://schemas.microsoft.com/office/powerpoint/2010/main" val="1904492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7.</a:t>
            </a:r>
            <a:r>
              <a:rPr lang="ja-JP" altLang="en-US" dirty="0" smtClean="0"/>
              <a:t>以下の画面が表示されます。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Google</a:t>
            </a:r>
            <a:r>
              <a:rPr lang="ja-JP" altLang="en-US" dirty="0" smtClean="0"/>
              <a:t>にログインしていない状態ですと、「利用を開始」ボタンが押せない状態になっています。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812" y="2686368"/>
            <a:ext cx="4897712" cy="3881437"/>
          </a:xfrm>
        </p:spPr>
      </p:pic>
    </p:spTree>
    <p:extLst>
      <p:ext uri="{BB962C8B-B14F-4D97-AF65-F5344CB8AC3E}">
        <p14:creationId xmlns:p14="http://schemas.microsoft.com/office/powerpoint/2010/main" val="560384484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251</TotalTime>
  <Words>324</Words>
  <Application>Microsoft Macintosh PowerPoint</Application>
  <PresentationFormat>ワイド画面</PresentationFormat>
  <Paragraphs>24</Paragraphs>
  <Slides>21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7" baseType="lpstr">
      <vt:lpstr>Mangal</vt:lpstr>
      <vt:lpstr>Trebuchet MS</vt:lpstr>
      <vt:lpstr>Wingdings 3</vt:lpstr>
      <vt:lpstr>メイリオ</vt:lpstr>
      <vt:lpstr>Arial</vt:lpstr>
      <vt:lpstr>ファセット</vt:lpstr>
      <vt:lpstr>Google Chrome リモートデスクトップ セットアップマニュアル</vt:lpstr>
      <vt:lpstr>概要</vt:lpstr>
      <vt:lpstr>1.ダウンロードサイトを開きます。 https://chrome.google.com/webstore/detail/chrome-remote-desktop/gbchcmhmhahfdphkhkmpfmihenigjmpp?hl=ja</vt:lpstr>
      <vt:lpstr>2. 画面右上の「CHROME に追加」ボタンをクリックします。</vt:lpstr>
      <vt:lpstr>3.以下の画面が表示されたら、「アプリを追加」ボタンをクリックします。</vt:lpstr>
      <vt:lpstr>4.ブラウザのページが１つ開き、「Crome リモー…」というアイコンが追加されます。</vt:lpstr>
      <vt:lpstr>5.「Chrome リモートデスクトップ」のタブに戻り、「アプリを起動」ボタンをクリックします。</vt:lpstr>
      <vt:lpstr>6.「承認」というポップアップが表示されたら、「続行」ボタンをクリックします。</vt:lpstr>
      <vt:lpstr>7.以下の画面が表示されます。 Googleにログインしていない状態ですと、「利用を開始」ボタンが押せない状態になっています。</vt:lpstr>
      <vt:lpstr>8.Googleにログインします。 Chrome リモートデスクトップのタブの横にChromeというタブが出ていると思いますので、そこをクリックしてください。</vt:lpstr>
      <vt:lpstr>9.Googleにログインすると、以下の画面で利用を開始ボタンを押せるのでクリックします。</vt:lpstr>
      <vt:lpstr>10.以下の画面に変わります。緑色の「共有」ボタンをクリックします。</vt:lpstr>
      <vt:lpstr>11.以下の画面で「同意してインストール」ボタンをクリックします。</vt:lpstr>
      <vt:lpstr>12.ブラウザの下のところにダウンロードファイルが現れますので、ダウンロードが完了したら、ダブルクリックをして実行します。</vt:lpstr>
      <vt:lpstr>13.以下の画面が表示されインストールが開始します。しばらく待ちます。</vt:lpstr>
      <vt:lpstr>ここまでで、インストールは終了です。 実際にリモートされる時に次ページ以降の操作をします。</vt:lpstr>
      <vt:lpstr>14.インストールが完了した後、以下の画面で「共有」ボタンを押します。</vt:lpstr>
      <vt:lpstr>15.以下の様にコードが表示されます。 リモートを行うユーザーにこのコードを伝えると、リモートが開始されます。</vt:lpstr>
      <vt:lpstr>16.以下のポップアップが表示されたら、「共有」をクリックします。</vt:lpstr>
      <vt:lpstr>17.共有中は、画面の下の部分に赤囲みのアイコンが表示されます。</vt:lpstr>
      <vt:lpstr>以上です。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Chrome リモートデスクトップ セットアップ</dc:title>
  <dc:creator>高橋勇紀</dc:creator>
  <cp:lastModifiedBy>高橋勇紀</cp:lastModifiedBy>
  <cp:revision>5</cp:revision>
  <cp:lastPrinted>2016-11-27T08:00:41Z</cp:lastPrinted>
  <dcterms:created xsi:type="dcterms:W3CDTF">2016-11-27T07:25:21Z</dcterms:created>
  <dcterms:modified xsi:type="dcterms:W3CDTF">2016-11-27T11:37:19Z</dcterms:modified>
</cp:coreProperties>
</file>