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3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9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84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78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6939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24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074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791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810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652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0064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355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97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C0A6845-357A-A94B-B909-814FAE92FFB0}" type="datetimeFigureOut">
              <a:rPr kumimoji="1" lang="ja-JP" altLang="en-US" smtClean="0"/>
              <a:t>2016/11/11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E36158-A925-CC48-A0AA-A451D105295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7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1" r:id="rId1"/>
    <p:sldLayoutId id="2147484032" r:id="rId2"/>
    <p:sldLayoutId id="2147484033" r:id="rId3"/>
    <p:sldLayoutId id="2147484034" r:id="rId4"/>
    <p:sldLayoutId id="2147484035" r:id="rId5"/>
    <p:sldLayoutId id="2147484036" r:id="rId6"/>
    <p:sldLayoutId id="2147484037" r:id="rId7"/>
    <p:sldLayoutId id="2147484038" r:id="rId8"/>
    <p:sldLayoutId id="2147484039" r:id="rId9"/>
    <p:sldLayoutId id="2147484040" r:id="rId10"/>
    <p:sldLayoutId id="214748404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imikaki.net/" TargetMode="Externa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ASIN CSV</a:t>
            </a:r>
            <a:r>
              <a:rPr kumimoji="1" lang="ja-JP" altLang="en-US" dirty="0" smtClean="0"/>
              <a:t>ファイル作成方法</a:t>
            </a:r>
            <a:r>
              <a:rPr kumimoji="1" lang="en-US" altLang="ja-JP" dirty="0" smtClean="0"/>
              <a:t> for mac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 smtClean="0"/>
              <a:t>Ver</a:t>
            </a:r>
            <a:r>
              <a:rPr kumimoji="1" lang="en-US" altLang="ja-JP" dirty="0" smtClean="0"/>
              <a:t> 1.00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1343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ASIN CSV</a:t>
            </a:r>
            <a:r>
              <a:rPr kumimoji="1" lang="ja-JP" altLang="en-US" dirty="0" smtClean="0"/>
              <a:t>ファイルの保存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・以下画像の通り、改行コードを指定するドロップダウンをクリックし、改行コードを</a:t>
            </a:r>
            <a:r>
              <a:rPr lang="en-US" altLang="ja-JP" dirty="0" smtClean="0"/>
              <a:t>CR+LF</a:t>
            </a:r>
            <a:r>
              <a:rPr lang="ja-JP" altLang="en-US" dirty="0" smtClean="0"/>
              <a:t>に変更します。</a:t>
            </a:r>
            <a:endParaRPr lang="en-US" altLang="ja-JP" dirty="0" smtClean="0"/>
          </a:p>
          <a:p>
            <a:r>
              <a:rPr lang="ja-JP" altLang="en-US" dirty="0" smtClean="0"/>
              <a:t>・左上のフロッピーアイコンをクリックし保存します。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78" y="3083394"/>
            <a:ext cx="5783274" cy="3059224"/>
          </a:xfrm>
        </p:spPr>
      </p:pic>
    </p:spTree>
    <p:extLst>
      <p:ext uri="{BB962C8B-B14F-4D97-AF65-F5344CB8AC3E}">
        <p14:creationId xmlns:p14="http://schemas.microsoft.com/office/powerpoint/2010/main" val="1384812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ASIN CSV</a:t>
            </a:r>
            <a:r>
              <a:rPr kumimoji="1" lang="ja-JP" altLang="en-US" dirty="0" smtClean="0"/>
              <a:t>ファイルの保存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</a:t>
            </a:r>
            <a:endParaRPr lang="en-US" altLang="ja-JP" dirty="0" smtClean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・保存したファイルをツールにアップロードしてください。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以上です。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447933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概要</a:t>
            </a:r>
            <a:r>
              <a:rPr lang="en-US" altLang="ja-JP" dirty="0" smtClean="0"/>
              <a:t>	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 smtClean="0"/>
              <a:t>Zon</a:t>
            </a:r>
            <a:r>
              <a:rPr kumimoji="1" lang="en-US" altLang="ja-JP" dirty="0" smtClean="0"/>
              <a:t> ASIN Hunter</a:t>
            </a:r>
            <a:r>
              <a:rPr kumimoji="1" lang="ja-JP" altLang="en-US" dirty="0" smtClean="0"/>
              <a:t>でダウンロードしたファイルを整形して、</a:t>
            </a:r>
            <a:r>
              <a:rPr kumimoji="1" lang="en-US" altLang="ja-JP" dirty="0" smtClean="0"/>
              <a:t>ASIN</a:t>
            </a:r>
            <a:r>
              <a:rPr kumimoji="1" lang="ja-JP" altLang="en-US" dirty="0" smtClean="0"/>
              <a:t>のみの</a:t>
            </a:r>
            <a:r>
              <a:rPr kumimoji="1" lang="en-US" altLang="ja-JP" dirty="0" smtClean="0"/>
              <a:t>CSV</a:t>
            </a:r>
            <a:r>
              <a:rPr kumimoji="1" lang="ja-JP" altLang="en-US" dirty="0" smtClean="0"/>
              <a:t>ファイルを作成する際、改行コードが</a:t>
            </a:r>
            <a:r>
              <a:rPr kumimoji="1" lang="en-US" altLang="ja-JP" dirty="0" smtClean="0"/>
              <a:t>Windows</a:t>
            </a:r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CR+LF</a:t>
            </a:r>
            <a:r>
              <a:rPr kumimoji="1" lang="ja-JP" altLang="en-US" dirty="0" smtClean="0"/>
              <a:t>という改行コードで保存する必要があります。</a:t>
            </a:r>
            <a:endParaRPr kumimoji="1" lang="en-US" altLang="ja-JP" dirty="0" smtClean="0"/>
          </a:p>
          <a:p>
            <a:r>
              <a:rPr lang="en-US" altLang="ja-JP" dirty="0" smtClean="0"/>
              <a:t>Mac</a:t>
            </a:r>
            <a:r>
              <a:rPr lang="ja-JP" altLang="en-US" dirty="0" smtClean="0"/>
              <a:t>をお使いの場合、標準の改行コードが</a:t>
            </a:r>
            <a:r>
              <a:rPr lang="en-US" altLang="ja-JP" dirty="0" smtClean="0"/>
              <a:t>CR</a:t>
            </a:r>
            <a:r>
              <a:rPr lang="ja-JP" altLang="en-US" dirty="0" smtClean="0"/>
              <a:t>というものになりますので、</a:t>
            </a:r>
            <a:r>
              <a:rPr lang="en-US" altLang="ja-JP" dirty="0" smtClean="0"/>
              <a:t>CR+LF</a:t>
            </a:r>
            <a:r>
              <a:rPr lang="ja-JP" altLang="en-US" dirty="0" smtClean="0"/>
              <a:t>を指定して保存する必要があります。</a:t>
            </a:r>
            <a:endParaRPr lang="en-US" altLang="ja-JP" dirty="0" smtClean="0"/>
          </a:p>
          <a:p>
            <a:r>
              <a:rPr lang="ja-JP" altLang="en-US" dirty="0" smtClean="0"/>
              <a:t>（</a:t>
            </a:r>
            <a:r>
              <a:rPr lang="en-US" altLang="ja-JP" dirty="0" smtClean="0"/>
              <a:t>Mac</a:t>
            </a:r>
            <a:r>
              <a:rPr lang="ja-JP" altLang="en-US" dirty="0" smtClean="0"/>
              <a:t>の場合でも</a:t>
            </a:r>
            <a:r>
              <a:rPr lang="en-US" altLang="ja-JP" dirty="0" smtClean="0"/>
              <a:t>Microsoft</a:t>
            </a:r>
            <a:r>
              <a:rPr lang="ja-JP" altLang="en-US" dirty="0" smtClean="0"/>
              <a:t>のエクセルをお使いの場合は、</a:t>
            </a:r>
            <a:r>
              <a:rPr lang="en-US" altLang="ja-JP" dirty="0" smtClean="0"/>
              <a:t>CSV</a:t>
            </a:r>
            <a:r>
              <a:rPr lang="ja-JP" altLang="en-US" dirty="0" smtClean="0"/>
              <a:t>で保存すれば</a:t>
            </a:r>
            <a:r>
              <a:rPr lang="en-US" altLang="ja-JP" dirty="0" smtClean="0"/>
              <a:t>CR+LF</a:t>
            </a:r>
            <a:r>
              <a:rPr lang="ja-JP" altLang="en-US" dirty="0" smtClean="0"/>
              <a:t>になりますのでそのままツールにアップロードが可能です。）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そこで、改行コードを指定して保存できるテキストエディタをインストールして</a:t>
            </a:r>
            <a:endParaRPr lang="en-US" altLang="ja-JP" dirty="0" smtClean="0"/>
          </a:p>
          <a:p>
            <a:r>
              <a:rPr lang="ja-JP" altLang="en-US" dirty="0" smtClean="0"/>
              <a:t>変更します。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2212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m</a:t>
            </a:r>
            <a:r>
              <a:rPr kumimoji="1" lang="en-US" altLang="ja-JP" dirty="0" smtClean="0"/>
              <a:t>i</a:t>
            </a:r>
            <a:r>
              <a:rPr kumimoji="1" lang="ja-JP" altLang="en-US" dirty="0" smtClean="0"/>
              <a:t>エディタのダウンロード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Mac</a:t>
            </a:r>
            <a:r>
              <a:rPr kumimoji="1" lang="ja-JP" altLang="en-US" dirty="0" smtClean="0"/>
              <a:t>のフリー（無料）ソフトウエアで「</a:t>
            </a:r>
            <a:r>
              <a:rPr kumimoji="1" lang="en-US" altLang="ja-JP" dirty="0" smtClean="0"/>
              <a:t>mi</a:t>
            </a:r>
            <a:r>
              <a:rPr kumimoji="1" lang="ja-JP" altLang="en-US" dirty="0" smtClean="0"/>
              <a:t>エディタ」というテキストエディタを使います。</a:t>
            </a:r>
            <a:endParaRPr kumimoji="1" lang="en-US" altLang="ja-JP" dirty="0" smtClean="0"/>
          </a:p>
          <a:p>
            <a:endParaRPr lang="en-US" altLang="ja-JP" dirty="0" smtClean="0">
              <a:hlinkClick r:id="rId2"/>
            </a:endParaRPr>
          </a:p>
          <a:p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://www.mimikaki.net</a:t>
            </a:r>
            <a:r>
              <a:rPr lang="en-US" altLang="ja-JP" dirty="0" smtClean="0">
                <a:hlinkClick r:id="rId2"/>
              </a:rPr>
              <a:t>/</a:t>
            </a:r>
            <a:endParaRPr lang="en-US" altLang="ja-JP" dirty="0" smtClean="0"/>
          </a:p>
          <a:p>
            <a:r>
              <a:rPr kumimoji="1" lang="ja-JP" altLang="en-US" dirty="0" smtClean="0"/>
              <a:t>・こちらのサイトをブラウザで開きます。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・左記の画面が開きます。</a:t>
            </a:r>
            <a:endParaRPr kumimoji="1" lang="en-US" altLang="ja-JP" dirty="0" smtClean="0"/>
          </a:p>
          <a:p>
            <a:r>
              <a:rPr lang="ja-JP" altLang="en-US" dirty="0" smtClean="0"/>
              <a:t>最新バージョンのダウンロードをクリックします。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804" y="2314864"/>
            <a:ext cx="4535693" cy="355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9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</a:t>
            </a:r>
            <a:r>
              <a:rPr lang="ja-JP" altLang="en-US" dirty="0"/>
              <a:t>エディタのダウンロード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009" y="2200177"/>
            <a:ext cx="5935312" cy="3509577"/>
          </a:xfrm>
        </p:spPr>
      </p:pic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・サイトのページの下にスクロールしますと</a:t>
            </a:r>
            <a:endParaRPr lang="en-US" altLang="ja-JP" dirty="0" smtClean="0"/>
          </a:p>
          <a:p>
            <a:r>
              <a:rPr lang="ja-JP" altLang="en-US" dirty="0" smtClean="0"/>
              <a:t>左記の部分がありますので、</a:t>
            </a:r>
            <a:endParaRPr lang="en-US" altLang="ja-JP" dirty="0" smtClean="0"/>
          </a:p>
          <a:p>
            <a:r>
              <a:rPr lang="ja-JP" altLang="en-US" dirty="0" smtClean="0"/>
              <a:t>赤囲みをクリックします。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「</a:t>
            </a:r>
            <a:r>
              <a:rPr lang="hr-HR" altLang="ja-JP" dirty="0"/>
              <a:t> mi2.1.12r5.dmg </a:t>
            </a:r>
            <a:r>
              <a:rPr lang="ja-JP" altLang="en-US" dirty="0" smtClean="0"/>
              <a:t>」、または類似の</a:t>
            </a:r>
            <a:endParaRPr lang="en-US" altLang="ja-JP" dirty="0" smtClean="0"/>
          </a:p>
          <a:p>
            <a:r>
              <a:rPr lang="ja-JP" altLang="en-US" dirty="0" smtClean="0"/>
              <a:t>ファイル名のファイルがダウンロード</a:t>
            </a:r>
            <a:endParaRPr lang="en-US" altLang="ja-JP" dirty="0" smtClean="0"/>
          </a:p>
          <a:p>
            <a:r>
              <a:rPr lang="ja-JP" altLang="en-US" dirty="0" smtClean="0"/>
              <a:t>されますので、ファイルをクリックします。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429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</a:t>
            </a:r>
            <a:r>
              <a:rPr lang="ja-JP" altLang="en-US" dirty="0"/>
              <a:t>エディタのダウンロード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・左記のような画面が開きますので、</a:t>
            </a:r>
            <a:endParaRPr lang="en-US" altLang="ja-JP" dirty="0"/>
          </a:p>
          <a:p>
            <a:r>
              <a:rPr lang="ja-JP" altLang="en-US" dirty="0" smtClean="0"/>
              <a:t>画面の案内の通り、</a:t>
            </a:r>
            <a:r>
              <a:rPr lang="en-US" altLang="ja-JP" dirty="0" smtClean="0"/>
              <a:t>mi</a:t>
            </a:r>
            <a:r>
              <a:rPr lang="ja-JP" altLang="en-US" dirty="0" smtClean="0"/>
              <a:t>アイコンを</a:t>
            </a:r>
            <a:endParaRPr lang="en-US" altLang="ja-JP" dirty="0" smtClean="0"/>
          </a:p>
          <a:p>
            <a:r>
              <a:rPr lang="en-US" altLang="ja-JP" dirty="0" smtClean="0"/>
              <a:t>Applications</a:t>
            </a:r>
            <a:r>
              <a:rPr lang="ja-JP" altLang="en-US" dirty="0" smtClean="0"/>
              <a:t>フォルダにドラッグします。</a:t>
            </a:r>
            <a:endParaRPr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51" y="1846369"/>
            <a:ext cx="4770029" cy="4022725"/>
          </a:xfrm>
        </p:spPr>
      </p:pic>
    </p:spTree>
    <p:extLst>
      <p:ext uri="{BB962C8B-B14F-4D97-AF65-F5344CB8AC3E}">
        <p14:creationId xmlns:p14="http://schemas.microsoft.com/office/powerpoint/2010/main" val="206948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</a:t>
            </a:r>
            <a:r>
              <a:rPr lang="ja-JP" altLang="en-US" dirty="0"/>
              <a:t>エディタのダウンロード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</a:t>
            </a:r>
            <a:r>
              <a:rPr lang="en-US" altLang="ja-JP" dirty="0" smtClean="0"/>
              <a:t>Mac</a:t>
            </a:r>
            <a:r>
              <a:rPr lang="ja-JP" altLang="en-US" dirty="0" smtClean="0"/>
              <a:t>のアプリケーションフォルダに「</a:t>
            </a:r>
            <a:r>
              <a:rPr lang="en-US" altLang="ja-JP" dirty="0" smtClean="0"/>
              <a:t>mi</a:t>
            </a:r>
            <a:r>
              <a:rPr lang="ja-JP" altLang="en-US" dirty="0" smtClean="0"/>
              <a:t>」がありますので、</a:t>
            </a:r>
            <a:endParaRPr lang="en-US" altLang="ja-JP" dirty="0" smtClean="0"/>
          </a:p>
          <a:p>
            <a:r>
              <a:rPr lang="en-US" altLang="ja-JP" dirty="0" smtClean="0"/>
              <a:t>mi</a:t>
            </a:r>
            <a:r>
              <a:rPr lang="ja-JP" altLang="en-US" dirty="0" smtClean="0"/>
              <a:t>アイコンをクリックして起動します。</a:t>
            </a:r>
            <a:endParaRPr lang="en-US" altLang="ja-JP" dirty="0" smtClean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790" y="2818686"/>
            <a:ext cx="6487361" cy="2077455"/>
          </a:xfrm>
        </p:spPr>
      </p:pic>
    </p:spTree>
    <p:extLst>
      <p:ext uri="{BB962C8B-B14F-4D97-AF65-F5344CB8AC3E}">
        <p14:creationId xmlns:p14="http://schemas.microsoft.com/office/powerpoint/2010/main" val="8221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</a:t>
            </a:r>
            <a:r>
              <a:rPr lang="ja-JP" altLang="en-US" dirty="0"/>
              <a:t>エディタのダウンロード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・初回だけ、以下のような画面が開くかもしれませんが、気にせず「開く」ボタンをクリックします。</a:t>
            </a:r>
            <a:endParaRPr lang="en-US" altLang="ja-JP" dirty="0" smtClean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5" r="835" b="2206"/>
          <a:stretch/>
        </p:blipFill>
        <p:spPr>
          <a:xfrm>
            <a:off x="2925763" y="2861534"/>
            <a:ext cx="6347329" cy="1979408"/>
          </a:xfrm>
        </p:spPr>
      </p:pic>
    </p:spTree>
    <p:extLst>
      <p:ext uri="{BB962C8B-B14F-4D97-AF65-F5344CB8AC3E}">
        <p14:creationId xmlns:p14="http://schemas.microsoft.com/office/powerpoint/2010/main" val="28689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mi</a:t>
            </a:r>
            <a:r>
              <a:rPr lang="ja-JP" altLang="en-US" dirty="0"/>
              <a:t>エディタのダウンロード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</a:t>
            </a:r>
            <a:r>
              <a:rPr lang="en-US" altLang="ja-JP" dirty="0" smtClean="0"/>
              <a:t>mi</a:t>
            </a:r>
            <a:r>
              <a:rPr lang="ja-JP" altLang="en-US" dirty="0" smtClean="0"/>
              <a:t>エディタが開きます。</a:t>
            </a:r>
            <a:endParaRPr lang="en-US" altLang="ja-JP" dirty="0" smtClean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929" y="2379132"/>
            <a:ext cx="6589828" cy="3489962"/>
          </a:xfrm>
        </p:spPr>
      </p:pic>
    </p:spTree>
    <p:extLst>
      <p:ext uri="{BB962C8B-B14F-4D97-AF65-F5344CB8AC3E}">
        <p14:creationId xmlns:p14="http://schemas.microsoft.com/office/powerpoint/2010/main" val="822930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ASIN CSV</a:t>
            </a:r>
            <a:r>
              <a:rPr kumimoji="1" lang="ja-JP" altLang="en-US" dirty="0" smtClean="0"/>
              <a:t>ファイルの保存</a:t>
            </a:r>
            <a:endParaRPr kumimoji="1" lang="ja-JP" altLang="en-US" dirty="0"/>
          </a:p>
        </p:txBody>
      </p: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/>
              <a:t>・</a:t>
            </a:r>
            <a:r>
              <a:rPr lang="en-US" altLang="ja-JP" dirty="0" smtClean="0"/>
              <a:t>mi</a:t>
            </a:r>
            <a:r>
              <a:rPr lang="ja-JP" altLang="en-US" dirty="0" smtClean="0"/>
              <a:t>エディタの「ファイル」</a:t>
            </a:r>
            <a:r>
              <a:rPr lang="en-US" altLang="ja-JP" dirty="0" smtClean="0"/>
              <a:t>-</a:t>
            </a:r>
            <a:r>
              <a:rPr lang="ja-JP" altLang="en-US" dirty="0" smtClean="0"/>
              <a:t>「開く</a:t>
            </a:r>
            <a:r>
              <a:rPr lang="mr-IN" altLang="ja-JP" dirty="0" smtClean="0"/>
              <a:t>…</a:t>
            </a:r>
            <a:r>
              <a:rPr lang="ja-JP" altLang="en-US" dirty="0" smtClean="0"/>
              <a:t>」をクリックして、</a:t>
            </a:r>
            <a:r>
              <a:rPr lang="en-US" altLang="ja-JP" dirty="0" smtClean="0"/>
              <a:t>ASIN</a:t>
            </a:r>
            <a:r>
              <a:rPr lang="ja-JP" altLang="en-US" dirty="0" smtClean="0"/>
              <a:t>が保存してあるファイルを開きます。</a:t>
            </a:r>
            <a:endParaRPr lang="en-US" altLang="ja-JP" dirty="0" smtClean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881" y="2424170"/>
            <a:ext cx="4621657" cy="3175877"/>
          </a:xfrm>
        </p:spPr>
      </p:pic>
    </p:spTree>
    <p:extLst>
      <p:ext uri="{BB962C8B-B14F-4D97-AF65-F5344CB8AC3E}">
        <p14:creationId xmlns:p14="http://schemas.microsoft.com/office/powerpoint/2010/main" val="139626920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38</TotalTime>
  <Words>404</Words>
  <Application>Microsoft Macintosh PowerPoint</Application>
  <PresentationFormat>ワイド画面</PresentationFormat>
  <Paragraphs>45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ＭＳ Ｐゴシック</vt:lpstr>
      <vt:lpstr>レトロスペクト</vt:lpstr>
      <vt:lpstr>ASIN CSVファイル作成方法 for mac</vt:lpstr>
      <vt:lpstr>概要 </vt:lpstr>
      <vt:lpstr>miエディタのダウンロード</vt:lpstr>
      <vt:lpstr>miエディタのダウンロード</vt:lpstr>
      <vt:lpstr>miエディタのダウンロード</vt:lpstr>
      <vt:lpstr>miエディタのダウンロード</vt:lpstr>
      <vt:lpstr>miエディタのダウンロード</vt:lpstr>
      <vt:lpstr>miエディタのダウンロード</vt:lpstr>
      <vt:lpstr>ASIN CSVファイルの保存</vt:lpstr>
      <vt:lpstr>ASIN CSVファイルの保存</vt:lpstr>
      <vt:lpstr>ASIN CSVファイルの保存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ASIN CSVファイル作成方法 for mac</dc:title>
  <dc:creator>高橋勇紀</dc:creator>
  <cp:lastModifiedBy>高橋勇紀</cp:lastModifiedBy>
  <cp:revision>5</cp:revision>
  <dcterms:created xsi:type="dcterms:W3CDTF">2016-11-11T01:54:19Z</dcterms:created>
  <dcterms:modified xsi:type="dcterms:W3CDTF">2016-11-11T02:33:04Z</dcterms:modified>
</cp:coreProperties>
</file>