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4A26-3042-AA4E-B1FB-6E0C7FB0034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196767" cy="2971801"/>
          </a:xfrm>
        </p:spPr>
        <p:txBody>
          <a:bodyPr/>
          <a:lstStyle/>
          <a:p>
            <a:r>
              <a:rPr kumimoji="1" lang="ja-JP" altLang="en-US" dirty="0" smtClean="0"/>
              <a:t>プレ値、刈り取り通知ツール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国内</a:t>
            </a:r>
            <a:r>
              <a:rPr kumimoji="1" lang="en-US" altLang="ja-JP" dirty="0" smtClean="0"/>
              <a:t>Amazon</a:t>
            </a:r>
            <a:r>
              <a:rPr kumimoji="1" lang="ja-JP" altLang="en-US" dirty="0" smtClean="0"/>
              <a:t>分析ツール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2017/11/28 </a:t>
            </a:r>
            <a:r>
              <a:rPr kumimoji="1" lang="en-US" altLang="ja-JP" dirty="0" err="1" smtClean="0"/>
              <a:t>takahashi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1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ASIN</a:t>
            </a:r>
            <a:r>
              <a:rPr lang="ja-JP" altLang="en-US" dirty="0" smtClean="0"/>
              <a:t>のみをアップロード　１ユーザー</a:t>
            </a:r>
            <a:r>
              <a:rPr lang="en-US" altLang="ja-JP" dirty="0" smtClean="0"/>
              <a:t>10000</a:t>
            </a:r>
            <a:r>
              <a:rPr lang="ja-JP" altLang="en-US" dirty="0" smtClean="0"/>
              <a:t>件上限。</a:t>
            </a:r>
            <a:r>
              <a:rPr lang="en-US" altLang="ja-JP" dirty="0" smtClean="0"/>
              <a:t>Grade</a:t>
            </a:r>
            <a:r>
              <a:rPr lang="ja-JP" altLang="en-US" dirty="0" smtClean="0"/>
              <a:t>により</a:t>
            </a:r>
            <a:r>
              <a:rPr lang="en-US" altLang="ja-JP" dirty="0" smtClean="0"/>
              <a:t>3</a:t>
            </a:r>
            <a:r>
              <a:rPr lang="ja-JP" altLang="en-US" dirty="0" smtClean="0"/>
              <a:t>万件。</a:t>
            </a:r>
            <a:endParaRPr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 smtClean="0"/>
              <a:t>で取得したデータの動きを分析し、条件に合致した商品をメールで通知する。</a:t>
            </a:r>
            <a:endParaRPr lang="en-US" altLang="ja-JP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2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55330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878</TotalTime>
  <Words>16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Century Gothic</vt:lpstr>
      <vt:lpstr>Wingdings 3</vt:lpstr>
      <vt:lpstr>メイリオ</vt:lpstr>
      <vt:lpstr>Arial</vt:lpstr>
      <vt:lpstr>ウィスプ</vt:lpstr>
      <vt:lpstr>プレ値、刈り取り通知ツール 国内Amazon分析ツール</vt:lpstr>
      <vt:lpstr>ツールの概要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プレ値、刈り取り通知ツール 国内Amazon分析ツール</dc:title>
  <dc:creator>高橋勇紀</dc:creator>
  <cp:lastModifiedBy>高橋勇紀</cp:lastModifiedBy>
  <cp:revision>3</cp:revision>
  <dcterms:created xsi:type="dcterms:W3CDTF">2017-11-28T08:38:12Z</dcterms:created>
  <dcterms:modified xsi:type="dcterms:W3CDTF">2017-11-28T23:16:55Z</dcterms:modified>
</cp:coreProperties>
</file>