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6" r:id="rId7"/>
    <p:sldId id="266" r:id="rId8"/>
    <p:sldId id="277" r:id="rId9"/>
    <p:sldId id="270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D91D-D6C6-43F2-821D-01D273E8DB48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F4BE-3BD0-4619-962D-F78C3360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DhY6i9lZgPizmuRwFnT6M8vJUWXvxnb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3447#section-7.1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528" y="665163"/>
            <a:ext cx="9144000" cy="2387600"/>
          </a:xfrm>
        </p:spPr>
        <p:txBody>
          <a:bodyPr/>
          <a:lstStyle/>
          <a:p>
            <a:r>
              <a:rPr lang="en-US" smtClean="0"/>
              <a:t>Báo cáo mã hóa giải mã RSA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4347"/>
            <a:ext cx="9144000" cy="1655762"/>
          </a:xfrm>
        </p:spPr>
        <p:txBody>
          <a:bodyPr/>
          <a:lstStyle/>
          <a:p>
            <a:r>
              <a:rPr lang="en-US" smtClean="0"/>
              <a:t>Trần Văn Hải</a:t>
            </a:r>
          </a:p>
          <a:p>
            <a:r>
              <a:rPr lang="en-US" smtClean="0"/>
              <a:t>AT140216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17" y="1393885"/>
            <a:ext cx="9544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87" y="1690688"/>
            <a:ext cx="9182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087" y="1690688"/>
            <a:ext cx="10267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//Khởi tạo đầu vào</a:t>
            </a:r>
          </a:p>
          <a:p>
            <a:r>
              <a:rPr lang="en-US"/>
              <a:t>  </a:t>
            </a:r>
            <a:r>
              <a:rPr lang="en-US" smtClean="0"/>
              <a:t>       static </a:t>
            </a:r>
            <a:r>
              <a:rPr lang="en-US"/>
              <a:t>String originalText = "AT140216TranVanHai";</a:t>
            </a:r>
          </a:p>
          <a:p>
            <a:r>
              <a:rPr lang="en-US"/>
              <a:t>    </a:t>
            </a:r>
            <a:r>
              <a:rPr lang="en-US" smtClean="0"/>
              <a:t>     public </a:t>
            </a:r>
            <a:r>
              <a:rPr lang="en-US"/>
              <a:t>static String PUBLIC_KEY_FILE = "rsa_keypair/publicKey";</a:t>
            </a:r>
          </a:p>
          <a:p>
            <a:r>
              <a:rPr lang="en-US"/>
              <a:t>    </a:t>
            </a:r>
            <a:r>
              <a:rPr lang="en-US" smtClean="0"/>
              <a:t>     public </a:t>
            </a:r>
            <a:r>
              <a:rPr lang="en-US"/>
              <a:t>static String PRIVATE_KEY_FILE = "rsa_keypair/privateKey";</a:t>
            </a:r>
          </a:p>
          <a:p>
            <a:r>
              <a:rPr lang="en-US"/>
              <a:t>    </a:t>
            </a:r>
            <a:r>
              <a:rPr lang="en-US" smtClean="0"/>
              <a:t>     static </a:t>
            </a:r>
            <a:r>
              <a:rPr lang="en-US"/>
              <a:t>Integer ps = 0x01</a:t>
            </a:r>
            <a:r>
              <a:rPr lang="en-US" smtClean="0"/>
              <a:t>;</a:t>
            </a:r>
          </a:p>
          <a:p>
            <a:r>
              <a:rPr lang="en-US" smtClean="0"/>
              <a:t>        PublicKey </a:t>
            </a:r>
            <a:r>
              <a:rPr lang="en-US"/>
              <a:t>publicKey = getPublicKey(PUBLIC_KEY_FILE);</a:t>
            </a:r>
          </a:p>
          <a:p>
            <a:r>
              <a:rPr lang="en-US"/>
              <a:t>        PrivateKey privateKey = getPrivateKey(PRIVATE_KEY_FILE);</a:t>
            </a:r>
          </a:p>
          <a:p>
            <a:endParaRPr lang="en-US" smtClean="0"/>
          </a:p>
          <a:p>
            <a:r>
              <a:rPr lang="en-US"/>
              <a:t> </a:t>
            </a:r>
            <a:r>
              <a:rPr lang="en-US" smtClean="0"/>
              <a:t>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//Khởi tạo PS</a:t>
            </a:r>
          </a:p>
          <a:p>
            <a:r>
              <a:rPr lang="en-US"/>
              <a:t> </a:t>
            </a:r>
            <a:r>
              <a:rPr lang="en-US" smtClean="0"/>
              <a:t>          </a:t>
            </a:r>
            <a:r>
              <a:rPr lang="vi-VN" smtClean="0"/>
              <a:t>PSource </a:t>
            </a:r>
            <a:r>
              <a:rPr lang="vi-VN"/>
              <a:t>pSource = new PSource.PSpecified(new byte[]{ps.byteValue</a:t>
            </a:r>
            <a:r>
              <a:rPr lang="vi-VN" smtClean="0"/>
              <a:t>()});</a:t>
            </a:r>
            <a:endParaRPr lang="vi-VN"/>
          </a:p>
          <a:p>
            <a:r>
              <a:rPr lang="vi-VN"/>
              <a:t> </a:t>
            </a:r>
            <a:r>
              <a:rPr lang="vi-VN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vi-VN">
                <a:solidFill>
                  <a:schemeClr val="bg2">
                    <a:lumMod val="50000"/>
                  </a:schemeClr>
                </a:solidFill>
              </a:rPr>
              <a:t>Khởi tạo đối tượng chứa các phương thức mã hóa</a:t>
            </a:r>
          </a:p>
          <a:p>
            <a:r>
              <a:rPr lang="vi-VN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vi-VN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vi-VN">
                <a:solidFill>
                  <a:schemeClr val="bg2">
                    <a:lumMod val="50000"/>
                  </a:schemeClr>
                </a:solidFill>
              </a:rPr>
              <a:t>Phương thức mã hóa RSA, Padding OAEP dùng SHA1 và MGF1</a:t>
            </a:r>
          </a:p>
          <a:p>
            <a:r>
              <a:rPr lang="vi-VN"/>
              <a:t>        Cipher cipher = Cipher.getInstance("</a:t>
            </a:r>
            <a:r>
              <a:rPr lang="vi-VN" smtClean="0"/>
              <a:t>RSA/OAEPWITHSHA-1ANDMGF1PADDING</a:t>
            </a:r>
            <a:r>
              <a:rPr lang="vi-VN"/>
              <a:t>");</a:t>
            </a:r>
          </a:p>
          <a:p>
            <a:r>
              <a:rPr lang="vi-VN"/>
              <a:t> </a:t>
            </a:r>
            <a:r>
              <a:rPr lang="vi-VN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vi-VN">
                <a:solidFill>
                  <a:schemeClr val="bg2">
                    <a:lumMod val="50000"/>
                  </a:schemeClr>
                </a:solidFill>
              </a:rPr>
              <a:t>Chuyển đổi phương thức Padding OAEP theo giống đề bài là MD5 và MGF1</a:t>
            </a:r>
          </a:p>
          <a:p>
            <a:r>
              <a:rPr lang="vi-VN"/>
              <a:t>        OAEPParameterSpec oaepParameterSpec = new OAEPParameterSpec("MD5", "MGF1",</a:t>
            </a:r>
          </a:p>
          <a:p>
            <a:r>
              <a:rPr lang="vi-VN"/>
              <a:t>                MGF1ParameterSpec.SHA1, pSource);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784605"/>
            <a:ext cx="113954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//Lấy privateKey từ file ra rồi decode Base 64</a:t>
            </a:r>
          </a:p>
          <a:p>
            <a:r>
              <a:rPr lang="en-US"/>
              <a:t>    public static PrivateKey getPrivateKey(String PRIVATE_KEY_FILE) throws Exception {</a:t>
            </a:r>
          </a:p>
          <a:p>
            <a:r>
              <a:rPr lang="en-US"/>
              <a:t>        byte[] keyBytes = Base64.decodeBase64(Files.readAllBytes(new File(PRIVATE_KEY_FILE).toPath()));</a:t>
            </a:r>
          </a:p>
          <a:p>
            <a:r>
              <a:rPr lang="en-US"/>
              <a:t>        PKCS8EncodedKeySpec spec = new PKCS8EncodedKeySpec(keyBytes);</a:t>
            </a:r>
          </a:p>
          <a:p>
            <a:r>
              <a:rPr lang="en-US"/>
              <a:t>        KeyFactory kf = KeyFactory.getInstance("RSA");</a:t>
            </a:r>
          </a:p>
          <a:p>
            <a:r>
              <a:rPr lang="en-US"/>
              <a:t>        return kf.generatePrivate(spec);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    //Lấy publicKey từ file ra rồi decode Base 64</a:t>
            </a:r>
          </a:p>
          <a:p>
            <a:r>
              <a:rPr lang="en-US"/>
              <a:t>    public static PublicKey getPublicKey(String PUBLIC_KEY_FILE) throws Exception {</a:t>
            </a:r>
          </a:p>
          <a:p>
            <a:r>
              <a:rPr lang="en-US"/>
              <a:t>        byte[] keyBytes = Base64.decodeBase64(Files.readAllBytes(new File(PUBLIC_KEY_FILE).toPath()));</a:t>
            </a:r>
          </a:p>
          <a:p>
            <a:r>
              <a:rPr lang="en-US"/>
              <a:t>        X509EncodedKeySpec spec = new X509EncodedKeySpec(keyBytes);</a:t>
            </a:r>
          </a:p>
          <a:p>
            <a:r>
              <a:rPr lang="en-US"/>
              <a:t>        KeyFactory kf = KeyFactory.getInstance("RSA");</a:t>
            </a:r>
          </a:p>
          <a:p>
            <a:r>
              <a:rPr lang="en-US"/>
              <a:t>        return kf.generatePublic(spec);</a:t>
            </a:r>
          </a:p>
          <a:p>
            <a:r>
              <a:rPr 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5701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2808" y="1991693"/>
            <a:ext cx="107492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5760"/>
            <a:r>
              <a:rPr lang="en-US"/>
              <a:t>	</a:t>
            </a:r>
            <a:r>
              <a:rPr lang="en-US" smtClean="0"/>
              <a:t>byte</a:t>
            </a:r>
            <a:r>
              <a:rPr lang="en-US"/>
              <a:t>[] byteEncrypted = cipher.doFinal(originalText.getBytes(StandardCharsets.UTF_8));</a:t>
            </a:r>
          </a:p>
          <a:p>
            <a:r>
              <a:rPr lang="en-US"/>
              <a:t>       </a:t>
            </a:r>
            <a:r>
              <a:rPr lang="en-US" smtClean="0"/>
              <a:t>String </a:t>
            </a:r>
            <a:r>
              <a:rPr lang="en-US"/>
              <a:t>encrypted = new String(byteEncrypted);</a:t>
            </a:r>
          </a:p>
          <a:p>
            <a:r>
              <a:rPr lang="en-US"/>
              <a:t>       </a:t>
            </a:r>
            <a:r>
              <a:rPr lang="en-US" smtClean="0"/>
              <a:t>System.out.println</a:t>
            </a:r>
            <a:r>
              <a:rPr lang="en-US"/>
              <a:t>("\t=========Mã hóa==========");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//Hiện thị public key dạng số module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/>
              <a:t>        System.out.println(publicKey);</a:t>
            </a:r>
          </a:p>
          <a:p>
            <a:r>
              <a:rPr lang="en-US"/>
              <a:t>        System.out.println</a:t>
            </a:r>
            <a:r>
              <a:rPr lang="en-US" smtClean="0"/>
              <a:t>("=============================");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Hiện thị cipher text dạng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chưa base 64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/>
              <a:t>        System.out.println("Cipher text: " + encrypted</a:t>
            </a:r>
            <a:r>
              <a:rPr lang="en-US" smtClean="0"/>
              <a:t>);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//Hiện thị cipher text dạng đã base 64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/>
              <a:t>        System.out.println("Cipher text base 64: " + new </a:t>
            </a:r>
            <a:r>
              <a:rPr lang="en-US" smtClean="0"/>
              <a:t>String(Base64.encodeBase64(encrypted.getBytes(StandardCharsets.UTF_8</a:t>
            </a:r>
            <a:r>
              <a:rPr lang="en-US"/>
              <a:t>))));</a:t>
            </a:r>
          </a:p>
        </p:txBody>
      </p:sp>
    </p:spTree>
    <p:extLst>
      <p:ext uri="{BB962C8B-B14F-4D97-AF65-F5344CB8AC3E}">
        <p14:creationId xmlns:p14="http://schemas.microsoft.com/office/powerpoint/2010/main" val="117761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3472" y="1982018"/>
            <a:ext cx="86005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   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//Giải mã</a:t>
            </a:r>
          </a:p>
          <a:p>
            <a:r>
              <a:rPr lang="en-US" smtClean="0"/>
              <a:t>        cipher.init(Cipher.DECRYPT_MODE</a:t>
            </a:r>
            <a:r>
              <a:rPr lang="en-US"/>
              <a:t>, privateKey, oaepParameterSpec);</a:t>
            </a:r>
          </a:p>
          <a:p>
            <a:r>
              <a:rPr lang="en-US"/>
              <a:t>        byte[] byteDecrypted = cipher.doFinal(byteEncrypted);</a:t>
            </a:r>
          </a:p>
          <a:p>
            <a:r>
              <a:rPr lang="en-US"/>
              <a:t>        String decrypted = new String(byteDecrypted);</a:t>
            </a:r>
          </a:p>
          <a:p>
            <a:r>
              <a:rPr lang="en-US"/>
              <a:t>        System.out.println("\t=========Giải mã==========");</a:t>
            </a:r>
          </a:p>
          <a:p>
            <a:r>
              <a:rPr lang="en-US"/>
              <a:t>        System.out.println(decrypted);</a:t>
            </a:r>
          </a:p>
          <a:p>
            <a:r>
              <a:rPr lang="en-US"/>
              <a:t>        System.out.println("=============================");</a:t>
            </a:r>
          </a:p>
        </p:txBody>
      </p:sp>
    </p:spTree>
    <p:extLst>
      <p:ext uri="{BB962C8B-B14F-4D97-AF65-F5344CB8AC3E}">
        <p14:creationId xmlns:p14="http://schemas.microsoft.com/office/powerpoint/2010/main" val="206364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8" y="1797221"/>
            <a:ext cx="11803324" cy="3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Phụ lục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10145" y="1805220"/>
            <a:ext cx="899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Địa chỉ lưu source code và các file vẽ lưu đồ thuật toán: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drive.google.com/drive/folders/1DhY6i9lZgPizmuRwFnT6M8vJUWXvxnbt?usp=sharing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448"/>
            <a:ext cx="10515600" cy="4351338"/>
          </a:xfrm>
        </p:spPr>
        <p:txBody>
          <a:bodyPr/>
          <a:lstStyle/>
          <a:p>
            <a:r>
              <a:rPr lang="en-US" smtClean="0"/>
              <a:t>Thuật toán mã hóa giải mã RSA</a:t>
            </a:r>
          </a:p>
          <a:p>
            <a:r>
              <a:rPr lang="vi-VN"/>
              <a:t>Các khóa có độ dài 512 bit, dạng biểu diễn base 64.</a:t>
            </a:r>
            <a:r>
              <a:rPr lang="en-US" smtClean="0"/>
              <a:t> </a:t>
            </a:r>
          </a:p>
          <a:p>
            <a:r>
              <a:rPr lang="en-US"/>
              <a:t>Mã sinh viên chia 4 hết cho </a:t>
            </a:r>
            <a:r>
              <a:rPr lang="en-US" smtClean="0"/>
              <a:t>4</a:t>
            </a:r>
          </a:p>
          <a:p>
            <a:r>
              <a:rPr lang="en-US" smtClean="0"/>
              <a:t>Hàm băm 128 bits = 16 bytes = 32 ký tự hexa =&gt; MD5</a:t>
            </a:r>
          </a:p>
          <a:p>
            <a:r>
              <a:rPr lang="en-US" smtClean="0"/>
              <a:t>M chia các khối theo độ dài 128 bits</a:t>
            </a:r>
          </a:p>
          <a:p>
            <a:pPr lvl="1"/>
            <a:r>
              <a:rPr lang="en-US"/>
              <a:t>M =  </a:t>
            </a:r>
            <a:r>
              <a:rPr lang="en-US" smtClean="0"/>
              <a:t>AT140216TranVanHai</a:t>
            </a:r>
          </a:p>
          <a:p>
            <a:r>
              <a:rPr lang="en-US" smtClean="0"/>
              <a:t>PS = 0x01 ( label đầu vào)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91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Khóa thầy cung cấp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44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Public key – base 64: MFwwDQYJKoZIhvcNAQEBBQADSwAwSAJBALe8pAQXa0n260/HqdComylCwBImWfgpNVKHfbPhDUjHMlxR1xzGdPI7CiWbYTN5ABofxY8FAaQ52XDJ+VRgfMkCAwEAAQ==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Private </a:t>
            </a:r>
            <a:r>
              <a:rPr lang="en-US"/>
              <a:t>key – base 64: MIIBVQIBADANBgkqhkiG9w0BAQEFAASCAT8wggE7AgEAAkEAt7ykBBdrSfbrT8ep0KibKULAEiZZ+Ck1Uod9s+ENSMcyXFHXHMZ08jsKJZthM3kAGh/FjwUBpDnZcMn5VGB8yQIDAQABAkBwXSX09pl/Z0jqxlE8sRAKwK6Tqu6UjCb27LNcIUKtgVKnTjfXheCrUTv1arMGN5b9OMoSX3mDrUdkUumUZwMxAiEA5w17jAdAKyRU5q94cxnOeVMqyENDmWkUUkfZH/aIemUCIQDLk03laU2kzDg/IKF2G30uXTwCRuxTIEub7yo75XhAlQIgL4uYttHvJHGPfwDwuk6/LDwu+5LL4E+9PMlIJsmmf/kCIQDFVPGSKmQYFdmD37aDTRwn4Dp2Hpef8FM6QTgYPVQ2jQIhAJm3fqHjWEFvNuFMFlY4tyKtObVYWkpz5KksiTa9gzYk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348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 sinh khóa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20" y="728581"/>
            <a:ext cx="4653420" cy="5400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5170" y="2320506"/>
            <a:ext cx="4209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Ở đây em nêu lên sơ đồ sinh khóa để hiểu, Thầy đã cung cấp khóa rồi nên em sẽ không thực hành phần này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 mã hóa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337758"/>
            <a:ext cx="62698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Giải thích:</a:t>
            </a:r>
          </a:p>
          <a:p>
            <a:r>
              <a:rPr lang="en-US" smtClean="0"/>
              <a:t>Input: EM</a:t>
            </a:r>
          </a:p>
          <a:p>
            <a:r>
              <a:rPr lang="en-US" smtClean="0"/>
              <a:t>Output : C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 smtClean="0"/>
              <a:t>Đổi EM ra số nguyên qua hàm OS2IP(EM) ta được số m</a:t>
            </a:r>
          </a:p>
          <a:p>
            <a:pPr marL="342900" indent="-342900">
              <a:buAutoNum type="arabicPeriod"/>
            </a:pPr>
            <a:r>
              <a:rPr lang="en-US" smtClean="0"/>
              <a:t>Mã hóa m bằng khóa công khai dưới hàm RSAEP ta được số c</a:t>
            </a:r>
          </a:p>
          <a:p>
            <a:pPr marL="342900" indent="-342900">
              <a:buAutoNum type="arabicPeriod"/>
            </a:pPr>
            <a:r>
              <a:rPr lang="en-US" smtClean="0"/>
              <a:t>Chuyển đổi số c sang ký tự bằng I2OSP(c,k) ta được bản mã C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641" y="7121"/>
            <a:ext cx="2285574" cy="66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 mã hóa RSAEP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77882" y="2580466"/>
            <a:ext cx="2356735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/>
              <a:t>Input: m, Kp(n, e)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Output : c</a:t>
            </a:r>
          </a:p>
          <a:p>
            <a:pPr>
              <a:lnSpc>
                <a:spcPct val="150000"/>
              </a:lnSpc>
            </a:pP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822" y="1222411"/>
            <a:ext cx="4284706" cy="42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 giải mã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337758"/>
            <a:ext cx="6112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Giải thích:</a:t>
            </a:r>
          </a:p>
          <a:p>
            <a:r>
              <a:rPr lang="en-US" smtClean="0"/>
              <a:t>Input: C</a:t>
            </a:r>
          </a:p>
          <a:p>
            <a:r>
              <a:rPr lang="en-US" smtClean="0"/>
              <a:t>Output : M</a:t>
            </a:r>
          </a:p>
          <a:p>
            <a:endParaRPr lang="en-US"/>
          </a:p>
          <a:p>
            <a:pPr marL="342900" indent="-342900">
              <a:buFontTx/>
              <a:buAutoNum type="arabicPeriod"/>
            </a:pPr>
            <a:r>
              <a:rPr lang="en-US"/>
              <a:t>Chuyển đổi số </a:t>
            </a:r>
            <a:r>
              <a:rPr lang="en-US" smtClean="0"/>
              <a:t>C </a:t>
            </a:r>
            <a:r>
              <a:rPr lang="en-US"/>
              <a:t>sang </a:t>
            </a:r>
            <a:r>
              <a:rPr lang="en-US" smtClean="0"/>
              <a:t>số nguyên bằng OS2IP(C) </a:t>
            </a:r>
            <a:r>
              <a:rPr lang="en-US"/>
              <a:t>ta được </a:t>
            </a:r>
            <a:r>
              <a:rPr lang="en-US" smtClean="0"/>
              <a:t>số c</a:t>
            </a:r>
          </a:p>
          <a:p>
            <a:pPr marL="342900" indent="-342900">
              <a:buFontTx/>
              <a:buAutoNum type="arabicPeriod"/>
            </a:pPr>
            <a:r>
              <a:rPr lang="en-US" smtClean="0"/>
              <a:t>Giải mã c </a:t>
            </a:r>
            <a:r>
              <a:rPr lang="en-US"/>
              <a:t>bằng khóa </a:t>
            </a:r>
            <a:r>
              <a:rPr lang="en-US" smtClean="0"/>
              <a:t>bí mật </a:t>
            </a:r>
            <a:r>
              <a:rPr lang="en-US"/>
              <a:t>dưới hàm </a:t>
            </a:r>
            <a:r>
              <a:rPr lang="en-US" smtClean="0"/>
              <a:t>RSADP </a:t>
            </a:r>
            <a:r>
              <a:rPr lang="en-US"/>
              <a:t>ta được số </a:t>
            </a:r>
            <a:r>
              <a:rPr lang="en-US" smtClean="0"/>
              <a:t>m </a:t>
            </a:r>
          </a:p>
          <a:p>
            <a:pPr marL="342900" indent="-342900">
              <a:buAutoNum type="arabicPeriod"/>
            </a:pPr>
            <a:r>
              <a:rPr lang="en-US" smtClean="0"/>
              <a:t>Đổi m ra ký tự qua hàm I2OSP(m,k) ta được EM</a:t>
            </a:r>
          </a:p>
          <a:p>
            <a:pPr marL="342900" indent="-342900">
              <a:buAutoNum type="arabicPeriod"/>
            </a:pPr>
            <a:r>
              <a:rPr lang="en-US" smtClean="0"/>
              <a:t>Giải mã EME-OAEP ta được 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751" y="365125"/>
            <a:ext cx="3830129" cy="60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6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khối giải mã RSADP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337758"/>
            <a:ext cx="3291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Giải thích:</a:t>
            </a:r>
          </a:p>
          <a:p>
            <a:r>
              <a:rPr lang="en-US" smtClean="0"/>
              <a:t>Input: số c và khóa bí mật Ks(d,n)</a:t>
            </a:r>
          </a:p>
          <a:p>
            <a:r>
              <a:rPr lang="en-US" smtClean="0"/>
              <a:t>Output : số 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54" y="852417"/>
            <a:ext cx="4578004" cy="49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nguồn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2808" y="1587260"/>
            <a:ext cx="1042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Vì thời gian có hạn mà thuật toán mất thời gian tìm hiểu lớn để đạt độ chi tiết như em đã trình bày. </a:t>
            </a:r>
          </a:p>
          <a:p>
            <a:r>
              <a:rPr lang="en-US" smtClean="0"/>
              <a:t>Nên em xin phép được xử dụng mã nguồn thuộc bộ thư viện java.security của bộ công cụ jdk v.1.8</a:t>
            </a:r>
          </a:p>
          <a:p>
            <a:r>
              <a:rPr lang="en-US" smtClean="0"/>
              <a:t>Thư viện được phát triển bởi Sun oracle, viết theo chuẩn PKCS #1  -  RFC 3447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www.rfc-editor.org/rfc/rfc3447#section-7.1.1</a:t>
            </a:r>
            <a:r>
              <a:rPr lang="en-US" smtClean="0"/>
              <a:t> </a:t>
            </a:r>
          </a:p>
          <a:p>
            <a:r>
              <a:rPr lang="en-US" smtClean="0"/>
              <a:t>Chứng minh được độ tin tưởng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3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667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Báo cáo mã hóa giải mã RSA</vt:lpstr>
      <vt:lpstr>Phân tích yêu cầu</vt:lpstr>
      <vt:lpstr>Khóa thầy cung cấp</vt:lpstr>
      <vt:lpstr>Sơ đồ khối sinh khóa </vt:lpstr>
      <vt:lpstr>Sơ đồ khối mã hóa</vt:lpstr>
      <vt:lpstr>Sơ đồ khối mã hóa RSAEP</vt:lpstr>
      <vt:lpstr>Sơ đồ khối giải mã </vt:lpstr>
      <vt:lpstr>Sơ đồ khối giải mã RSADP </vt:lpstr>
      <vt:lpstr>Mã nguồn </vt:lpstr>
      <vt:lpstr>Mã nguồn </vt:lpstr>
      <vt:lpstr>Mã nguồn </vt:lpstr>
      <vt:lpstr>Mã nguồn </vt:lpstr>
      <vt:lpstr>Mã nguồn </vt:lpstr>
      <vt:lpstr>Mã nguồn </vt:lpstr>
      <vt:lpstr>Mã nguồn </vt:lpstr>
      <vt:lpstr>Kết quả</vt:lpstr>
      <vt:lpstr>Phụ lục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Hải Trần</dc:creator>
  <cp:lastModifiedBy>Hải Trần</cp:lastModifiedBy>
  <cp:revision>69</cp:revision>
  <dcterms:created xsi:type="dcterms:W3CDTF">2021-09-30T17:34:18Z</dcterms:created>
  <dcterms:modified xsi:type="dcterms:W3CDTF">2021-10-17T04:00:40Z</dcterms:modified>
</cp:coreProperties>
</file>