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A02B64-3868-47D6-98C9-23EC42061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16F162-8D79-4C3D-83C4-32795AEC1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1DF95B-26BC-4920-89A1-26499A9E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EDF-3089-4D98-9C64-222B4949AB9D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39C7AD-5501-4C2B-A22F-688D5226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219F2B-F0AE-4CA8-865B-02511C0F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D0C0-A7E1-4779-A1B3-8ABB151CC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99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505B2-B476-4EE0-9FF3-8DFA4ACD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7E42A7-FC3D-438B-B82A-0EC714B0F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BFB515-823D-4A6F-B3B9-BCD2986B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EDF-3089-4D98-9C64-222B4949AB9D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2F1A7B-F942-4DF0-8C3E-7768CC01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85414-2DEA-4670-AA46-357FD470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D0C0-A7E1-4779-A1B3-8ABB151CC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92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1DC140-342B-446D-8DBB-2D856AE12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6484F8-DC66-41CD-9262-68560A7A4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2C8599-561E-464A-922D-1F93693F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EDF-3089-4D98-9C64-222B4949AB9D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2624F3-8AA2-404A-84DF-73108444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EA2F6C-3F68-4163-9B12-AAF24B2E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D0C0-A7E1-4779-A1B3-8ABB151CC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8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083C9-D904-44E1-BEC4-02CBDCF1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D3284-2245-4DFB-A8E7-98EAD0B6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26C1C5-7DC2-4DFA-B472-984295B9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EDF-3089-4D98-9C64-222B4949AB9D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66DE4-4576-482B-A87D-C85DC67A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5F9B4A-B0A6-4D24-BB34-C589FC19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D0C0-A7E1-4779-A1B3-8ABB151CC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5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8AABD-36CB-42D6-B361-F2E65284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443C7F-BB3A-4E52-838A-A1B580158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41DEAF-0524-46F9-9239-998CC5D2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EDF-3089-4D98-9C64-222B4949AB9D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8D51E3-AFFD-4D99-8FF6-456815D1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F6F234-CA10-421C-8A24-FEA5224F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D0C0-A7E1-4779-A1B3-8ABB151CC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33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BE356-1258-4D0A-8EAE-38D6B4A4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58720-4D59-4403-BA38-C55F37099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38C16D-10CA-4A47-B6D9-DBA0C2726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D0ED8E-CF75-4EEA-9375-463A85C6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EDF-3089-4D98-9C64-222B4949AB9D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1A7EE2-2E4E-48F5-B8C7-A6AE1C31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BE3886-BC1C-4D6E-9A29-BBEFA3E4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D0C0-A7E1-4779-A1B3-8ABB151CC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4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C7DB8-1D77-445D-A383-79995C0E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A8992D-698C-4C27-9382-AE29B9B8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2D3833-8EC4-48AD-85B3-40862B635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230B6D-4235-4A51-BBD6-8BC41CF80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5410BB-C5D9-43C7-B8E2-A5CE9A760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19528D-2602-4385-BE10-98F82687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EDF-3089-4D98-9C64-222B4949AB9D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2DAF6E-FD7A-48E1-92F9-E162BCE3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36C753-FDF8-4255-841C-2A97B012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D0C0-A7E1-4779-A1B3-8ABB151CC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19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82125-DC41-4985-B65F-5D469A55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A2835A-07D0-4777-A671-55A08831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EDF-3089-4D98-9C64-222B4949AB9D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63CFEE-2B7E-46C1-A350-F9731135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FE5252-4858-41FA-AB33-B815605C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D0C0-A7E1-4779-A1B3-8ABB151CC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9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33FFB3-BE2D-494F-8578-F5837ED5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EDF-3089-4D98-9C64-222B4949AB9D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5CE96B-DC05-4C62-93E5-A4C5D164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B79DA5-8DBE-475D-B7A0-B819D1CB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D0C0-A7E1-4779-A1B3-8ABB151CC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7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B20AF-51E9-442F-9322-05F9F015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225FF7-4F73-4CF8-BE57-69EE55B63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72BEF1-E1AF-4912-BB05-63409B13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3F04AC-A083-4A24-A89C-D1C74236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EDF-3089-4D98-9C64-222B4949AB9D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11EB26-28C6-41AB-B5C7-8700DE42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788558-6651-405A-AE79-F1A7CFD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D0C0-A7E1-4779-A1B3-8ABB151CC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1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27754-09FD-4A3B-890D-0D1112B9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6B24F9-6DDD-4CEF-83C3-546A9CE6E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EAFFB8-7430-45D2-B5CB-FAC5DC17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34B05D-D9B2-41E7-A24D-3E5F3C8B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EDF-3089-4D98-9C64-222B4949AB9D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849789-35D5-4417-BD01-B235D0C7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E0F200-20AB-4D00-A768-639418BB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D0C0-A7E1-4779-A1B3-8ABB151CC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4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3F60DD-D65B-40E1-86F8-3828D1530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4DBABD-14BC-48B3-A928-D2494854B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5E40D4-C38E-42EB-AEE2-65E4569C7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FEDF-3089-4D98-9C64-222B4949AB9D}" type="datetimeFigureOut">
              <a:rPr kumimoji="1" lang="ja-JP" altLang="en-US" smtClean="0"/>
              <a:t>2019/1/7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05617-8675-44CA-AE05-1592AA310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6939F7-8A29-4E42-9CCB-5F06E9F5D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D0C0-A7E1-4779-A1B3-8ABB151CC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08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820DDF-1F79-451D-86ED-BC4B178FA372}"/>
              </a:ext>
            </a:extLst>
          </p:cNvPr>
          <p:cNvSpPr txBox="1"/>
          <p:nvPr/>
        </p:nvSpPr>
        <p:spPr>
          <a:xfrm>
            <a:off x="2795451" y="1043243"/>
            <a:ext cx="683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ソフトウェア冬季課題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FE1E7E-0454-4D25-B7D9-B33F6D0ABB39}"/>
              </a:ext>
            </a:extLst>
          </p:cNvPr>
          <p:cNvSpPr txBox="1"/>
          <p:nvPr/>
        </p:nvSpPr>
        <p:spPr>
          <a:xfrm>
            <a:off x="4278084" y="4445152"/>
            <a:ext cx="3866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学籍番号：</a:t>
            </a:r>
            <a:r>
              <a:rPr kumimoji="1" lang="en-US" altLang="ja-JP" sz="3200" dirty="0"/>
              <a:t>183379</a:t>
            </a:r>
            <a:r>
              <a:rPr kumimoji="1" lang="ja-JP" altLang="en-US" sz="3200" dirty="0"/>
              <a:t>　</a:t>
            </a:r>
            <a:endParaRPr kumimoji="1" lang="en-US" altLang="ja-JP" sz="3200" dirty="0"/>
          </a:p>
          <a:p>
            <a:r>
              <a:rPr lang="ja-JP" altLang="en-US" sz="3200" dirty="0"/>
              <a:t>氏名　　：山口裕希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932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B47DD1-4C66-423D-96C9-96C558E676D4}"/>
              </a:ext>
            </a:extLst>
          </p:cNvPr>
          <p:cNvSpPr txBox="1"/>
          <p:nvPr/>
        </p:nvSpPr>
        <p:spPr>
          <a:xfrm>
            <a:off x="378823" y="404948"/>
            <a:ext cx="7367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作成物の概要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D91924-680C-4C49-8A7D-4127DE834397}"/>
              </a:ext>
            </a:extLst>
          </p:cNvPr>
          <p:cNvSpPr txBox="1"/>
          <p:nvPr/>
        </p:nvSpPr>
        <p:spPr>
          <a:xfrm>
            <a:off x="548640" y="1132897"/>
            <a:ext cx="659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</a:t>
            </a:r>
            <a:r>
              <a:rPr kumimoji="1" lang="en-US" altLang="ja-JP" sz="2400" dirty="0" err="1"/>
              <a:t>RandomCharacterGenerator</a:t>
            </a:r>
            <a:r>
              <a:rPr kumimoji="1" lang="ja-JP" altLang="en-US" sz="2400" dirty="0"/>
              <a:t>クラスの作成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68327C6-8980-4911-A804-025AA527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23" y="1924445"/>
            <a:ext cx="1876425" cy="195249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482EEF-45BF-4876-B8E4-82B997DF0FAF}"/>
              </a:ext>
            </a:extLst>
          </p:cNvPr>
          <p:cNvSpPr/>
          <p:nvPr/>
        </p:nvSpPr>
        <p:spPr>
          <a:xfrm>
            <a:off x="5316583" y="2143047"/>
            <a:ext cx="1985555" cy="151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ImageNet</a:t>
            </a:r>
          </a:p>
          <a:p>
            <a:pPr algn="ctr"/>
            <a:r>
              <a:rPr kumimoji="1" lang="ja-JP" altLang="en-US" sz="2000" dirty="0"/>
              <a:t>学習済みモデル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A7D53D46-0B6D-4498-B39F-DE3D2330608F}"/>
              </a:ext>
            </a:extLst>
          </p:cNvPr>
          <p:cNvSpPr/>
          <p:nvPr/>
        </p:nvSpPr>
        <p:spPr>
          <a:xfrm>
            <a:off x="4386806" y="2403934"/>
            <a:ext cx="627018" cy="993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C061F4B-32F7-4F14-9FDC-8785AB218DC1}"/>
              </a:ext>
            </a:extLst>
          </p:cNvPr>
          <p:cNvSpPr/>
          <p:nvPr/>
        </p:nvSpPr>
        <p:spPr>
          <a:xfrm>
            <a:off x="7610272" y="2403934"/>
            <a:ext cx="627018" cy="993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45CBF0-920C-47F5-BCD3-3EDD5D28BB27}"/>
              </a:ext>
            </a:extLst>
          </p:cNvPr>
          <p:cNvSpPr txBox="1"/>
          <p:nvPr/>
        </p:nvSpPr>
        <p:spPr>
          <a:xfrm>
            <a:off x="8237289" y="2736056"/>
            <a:ext cx="336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なぜか</a:t>
            </a:r>
            <a:r>
              <a:rPr lang="en-US" altLang="ja-JP" dirty="0" err="1"/>
              <a:t>mosquito_net</a:t>
            </a:r>
            <a:endParaRPr kumimoji="1" lang="en-US" altLang="ja-JP" dirty="0"/>
          </a:p>
          <a:p>
            <a:r>
              <a:rPr lang="ja-JP" altLang="en-US" dirty="0"/>
              <a:t>（ベッドとかに吊るす蚊帳）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00DAD3-5733-4CB1-9B7A-A474BC9821E6}"/>
              </a:ext>
            </a:extLst>
          </p:cNvPr>
          <p:cNvSpPr txBox="1"/>
          <p:nvPr/>
        </p:nvSpPr>
        <p:spPr>
          <a:xfrm>
            <a:off x="775063" y="5179512"/>
            <a:ext cx="9771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ImageNet</a:t>
            </a:r>
            <a:r>
              <a:rPr lang="ja-JP" altLang="en-US" dirty="0"/>
              <a:t>学習済み画像認識モデルを用意する</a:t>
            </a:r>
            <a:endParaRPr kumimoji="1" lang="en-US" altLang="ja-JP" dirty="0"/>
          </a:p>
          <a:p>
            <a:r>
              <a:rPr lang="ja-JP" altLang="en-US" dirty="0"/>
              <a:t>→</a:t>
            </a:r>
            <a:r>
              <a:rPr lang="en-US" altLang="ja-JP" dirty="0"/>
              <a:t> ImageNet</a:t>
            </a:r>
            <a:r>
              <a:rPr lang="ja-JP" altLang="en-US" dirty="0"/>
              <a:t>には、人や人の顔というクラスがない</a:t>
            </a:r>
            <a:endParaRPr kumimoji="1" lang="en-US" altLang="ja-JP" dirty="0"/>
          </a:p>
          <a:p>
            <a:r>
              <a:rPr kumimoji="1" lang="ja-JP" altLang="en-US" dirty="0"/>
              <a:t>→人の画像を入力した場合、誤認識が発生する</a:t>
            </a:r>
            <a:endParaRPr kumimoji="1" lang="en-US" altLang="ja-JP" dirty="0"/>
          </a:p>
          <a:p>
            <a:r>
              <a:rPr kumimoji="1" lang="ja-JP" altLang="en-US" dirty="0"/>
              <a:t>（例：ゴミ収集車、</a:t>
            </a:r>
            <a:r>
              <a:rPr kumimoji="1" lang="en-US" altLang="ja-JP" dirty="0"/>
              <a:t>ATM</a:t>
            </a:r>
            <a:r>
              <a:rPr kumimoji="1" lang="ja-JP" altLang="en-US" dirty="0"/>
              <a:t>など）</a:t>
            </a:r>
            <a:endParaRPr kumimoji="1" lang="en-US" altLang="ja-JP" dirty="0"/>
          </a:p>
          <a:p>
            <a:r>
              <a:rPr kumimoji="1" lang="ja-JP" altLang="en-US" dirty="0"/>
              <a:t>→この誤認識を使って遊ぶ（お前</a:t>
            </a:r>
            <a:r>
              <a:rPr kumimoji="1" lang="en-US" altLang="ja-JP" dirty="0"/>
              <a:t>ATM</a:t>
            </a:r>
            <a:r>
              <a:rPr kumimoji="1" lang="ja-JP" altLang="en-US" dirty="0"/>
              <a:t>な！みたいな。出身高専で一部で流行った遊び）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117AFCA-A6FB-41FA-BEFE-509054C5C4C8}"/>
              </a:ext>
            </a:extLst>
          </p:cNvPr>
          <p:cNvSpPr txBox="1"/>
          <p:nvPr/>
        </p:nvSpPr>
        <p:spPr>
          <a:xfrm>
            <a:off x="775063" y="3876941"/>
            <a:ext cx="11164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RandomCharacterGenerator</a:t>
            </a:r>
            <a:r>
              <a:rPr kumimoji="1" lang="ja-JP" altLang="en-US" dirty="0"/>
              <a:t>の静的メソッドの</a:t>
            </a:r>
            <a:r>
              <a:rPr kumimoji="1" lang="en-US" altLang="ja-JP" dirty="0" err="1"/>
              <a:t>generateCharacter</a:t>
            </a:r>
            <a:r>
              <a:rPr kumimoji="1" lang="ja-JP" altLang="en-US" dirty="0"/>
              <a:t>に、</a:t>
            </a:r>
            <a:r>
              <a:rPr kumimoji="1" lang="en-US" altLang="ja-JP" dirty="0" err="1"/>
              <a:t>StudentCard</a:t>
            </a:r>
            <a:r>
              <a:rPr lang="ja-JP" altLang="en-US" dirty="0"/>
              <a:t>オブジェクトを</a:t>
            </a:r>
            <a:endParaRPr lang="en-US" altLang="ja-JP" dirty="0"/>
          </a:p>
          <a:p>
            <a:r>
              <a:rPr kumimoji="1" lang="ja-JP" altLang="en-US" dirty="0"/>
              <a:t>入力することで、</a:t>
            </a:r>
            <a:r>
              <a:rPr kumimoji="1" lang="en-US" altLang="ja-JP" dirty="0" err="1"/>
              <a:t>StudentCard</a:t>
            </a:r>
            <a:r>
              <a:rPr kumimoji="1" lang="ja-JP" altLang="en-US" dirty="0"/>
              <a:t>オブジェクトに</a:t>
            </a:r>
            <a:r>
              <a:rPr kumimoji="1" lang="en-US" altLang="ja-JP" dirty="0"/>
              <a:t>ImageNet</a:t>
            </a:r>
            <a:r>
              <a:rPr kumimoji="1" lang="ja-JP" altLang="en-US" dirty="0"/>
              <a:t>学習済み画像認識モデルの誤認識を利用した</a:t>
            </a:r>
            <a:endParaRPr kumimoji="1" lang="en-US" altLang="ja-JP" dirty="0"/>
          </a:p>
          <a:p>
            <a:r>
              <a:rPr kumimoji="1" lang="ja-JP" altLang="en-US" dirty="0"/>
              <a:t>ランダムなキャラクターの付与を行うパーティーグッズ機能のクラス。</a:t>
            </a:r>
          </a:p>
        </p:txBody>
      </p:sp>
    </p:spTree>
    <p:extLst>
      <p:ext uri="{BB962C8B-B14F-4D97-AF65-F5344CB8AC3E}">
        <p14:creationId xmlns:p14="http://schemas.microsoft.com/office/powerpoint/2010/main" val="425477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084E17-B9CD-4535-AD45-94EA7D843344}"/>
              </a:ext>
            </a:extLst>
          </p:cNvPr>
          <p:cNvGrpSpPr/>
          <p:nvPr/>
        </p:nvGrpSpPr>
        <p:grpSpPr>
          <a:xfrm>
            <a:off x="2111827" y="457202"/>
            <a:ext cx="7968345" cy="3148148"/>
            <a:chOff x="2743199" y="770710"/>
            <a:chExt cx="7968345" cy="314814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2E43EEE-2696-4996-8FC3-6D4437436CD9}"/>
                </a:ext>
              </a:extLst>
            </p:cNvPr>
            <p:cNvSpPr/>
            <p:nvPr/>
          </p:nvSpPr>
          <p:spPr>
            <a:xfrm>
              <a:off x="2743199" y="770710"/>
              <a:ext cx="7968344" cy="3148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881816C-9F81-4455-8F61-8C11DC7EE9AC}"/>
                </a:ext>
              </a:extLst>
            </p:cNvPr>
            <p:cNvSpPr txBox="1"/>
            <p:nvPr/>
          </p:nvSpPr>
          <p:spPr>
            <a:xfrm>
              <a:off x="4415245" y="1010669"/>
              <a:ext cx="462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/>
                <a:t>RandomCharacterGenerator</a:t>
              </a:r>
              <a:r>
                <a:rPr lang="ja-JP" altLang="en-US" dirty="0"/>
                <a:t>クラス</a:t>
              </a:r>
              <a:endParaRPr kumimoji="1" lang="ja-JP" altLang="en-US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A79964E-A6C5-42FE-B02F-A3EAB1B164A1}"/>
                </a:ext>
              </a:extLst>
            </p:cNvPr>
            <p:cNvSpPr txBox="1"/>
            <p:nvPr/>
          </p:nvSpPr>
          <p:spPr>
            <a:xfrm>
              <a:off x="3187337" y="1776383"/>
              <a:ext cx="259950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静的変数</a:t>
              </a:r>
              <a:endParaRPr kumimoji="1" lang="en-US" altLang="ja-JP" dirty="0"/>
            </a:p>
            <a:p>
              <a:r>
                <a:rPr lang="ja-JP" altLang="en-US" dirty="0"/>
                <a:t>・</a:t>
              </a:r>
              <a:r>
                <a:rPr lang="en-US" altLang="ja-JP" dirty="0"/>
                <a:t>_model</a:t>
              </a:r>
            </a:p>
            <a:p>
              <a:r>
                <a:rPr kumimoji="1" lang="ja-JP" altLang="en-US" dirty="0"/>
                <a:t>・</a:t>
              </a:r>
              <a:r>
                <a:rPr kumimoji="1" lang="en-US" altLang="ja-JP" dirty="0"/>
                <a:t>_</a:t>
              </a:r>
              <a:r>
                <a:rPr kumimoji="1" lang="en-US" altLang="ja-JP" dirty="0" err="1"/>
                <a:t>img_path</a:t>
              </a:r>
              <a:endParaRPr kumimoji="1" lang="en-US" altLang="ja-JP" dirty="0"/>
            </a:p>
            <a:p>
              <a:r>
                <a:rPr lang="ja-JP" altLang="en-US" dirty="0"/>
                <a:t>・</a:t>
              </a:r>
              <a:r>
                <a:rPr lang="en-US" altLang="ja-JP" dirty="0"/>
                <a:t>_</a:t>
              </a:r>
              <a:r>
                <a:rPr lang="en-US" altLang="ja-JP" dirty="0" err="1"/>
                <a:t>img</a:t>
              </a:r>
              <a:endParaRPr lang="en-US" altLang="ja-JP" dirty="0"/>
            </a:p>
            <a:p>
              <a:r>
                <a:rPr kumimoji="1" lang="ja-JP" altLang="en-US" dirty="0"/>
                <a:t>・</a:t>
              </a:r>
              <a:r>
                <a:rPr kumimoji="1" lang="en-US" altLang="ja-JP" dirty="0"/>
                <a:t>_</a:t>
              </a:r>
              <a:r>
                <a:rPr kumimoji="1" lang="en-US" altLang="ja-JP" dirty="0" err="1"/>
                <a:t>preprocess_image</a:t>
              </a:r>
              <a:endParaRPr kumimoji="1" lang="en-US" altLang="ja-JP" dirty="0"/>
            </a:p>
            <a:p>
              <a:r>
                <a:rPr lang="ja-JP" altLang="en-US" dirty="0"/>
                <a:t>・</a:t>
              </a:r>
              <a:r>
                <a:rPr lang="en-US" altLang="ja-JP" dirty="0"/>
                <a:t>_result</a:t>
              </a:r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E78676B-FFE4-4676-99EB-B38D6C65092B}"/>
                </a:ext>
              </a:extLst>
            </p:cNvPr>
            <p:cNvSpPr txBox="1"/>
            <p:nvPr/>
          </p:nvSpPr>
          <p:spPr>
            <a:xfrm>
              <a:off x="6622870" y="1698171"/>
              <a:ext cx="40886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静的メソッド</a:t>
              </a:r>
              <a:endParaRPr kumimoji="1" lang="en-US" altLang="ja-JP" dirty="0"/>
            </a:p>
            <a:p>
              <a:r>
                <a:rPr lang="ja-JP" altLang="en-US" dirty="0"/>
                <a:t>・</a:t>
              </a:r>
              <a:r>
                <a:rPr lang="en-US" altLang="ja-JP" dirty="0" err="1"/>
                <a:t>setImage</a:t>
              </a:r>
              <a:r>
                <a:rPr lang="en-US" altLang="ja-JP" dirty="0"/>
                <a:t>(path)</a:t>
              </a:r>
            </a:p>
            <a:p>
              <a:r>
                <a:rPr kumimoji="1" lang="ja-JP" altLang="en-US" dirty="0"/>
                <a:t>・</a:t>
              </a:r>
              <a:r>
                <a:rPr kumimoji="1" lang="en-US" altLang="ja-JP" dirty="0" err="1"/>
                <a:t>showImage</a:t>
              </a:r>
              <a:r>
                <a:rPr kumimoji="1" lang="en-US" altLang="ja-JP" dirty="0"/>
                <a:t>()</a:t>
              </a:r>
            </a:p>
            <a:p>
              <a:r>
                <a:rPr lang="ja-JP" altLang="en-US" dirty="0"/>
                <a:t>・</a:t>
              </a:r>
              <a:r>
                <a:rPr lang="en-US" altLang="ja-JP" dirty="0" err="1"/>
                <a:t>preprocessImage</a:t>
              </a:r>
              <a:r>
                <a:rPr lang="en-US" altLang="ja-JP" dirty="0"/>
                <a:t>()</a:t>
              </a:r>
            </a:p>
            <a:p>
              <a:r>
                <a:rPr kumimoji="1" lang="ja-JP" altLang="en-US" dirty="0"/>
                <a:t>・</a:t>
              </a:r>
              <a:r>
                <a:rPr kumimoji="1" lang="en-US" altLang="ja-JP" dirty="0" err="1"/>
                <a:t>predictImage</a:t>
              </a:r>
              <a:r>
                <a:rPr kumimoji="1" lang="en-US" altLang="ja-JP" dirty="0"/>
                <a:t>()</a:t>
              </a:r>
            </a:p>
            <a:p>
              <a:r>
                <a:rPr lang="ja-JP" altLang="en-US" dirty="0"/>
                <a:t>・</a:t>
              </a:r>
              <a:r>
                <a:rPr lang="en-US" altLang="ja-JP" dirty="0" err="1"/>
                <a:t>generateCharacter</a:t>
              </a:r>
              <a:r>
                <a:rPr lang="en-US" altLang="ja-JP" dirty="0"/>
                <a:t>(</a:t>
              </a:r>
              <a:r>
                <a:rPr lang="en-US" altLang="ja-JP" dirty="0" err="1"/>
                <a:t>student_card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B664B2-1814-40A3-931A-B6B1F0B13A0D}"/>
              </a:ext>
            </a:extLst>
          </p:cNvPr>
          <p:cNvSpPr txBox="1"/>
          <p:nvPr/>
        </p:nvSpPr>
        <p:spPr>
          <a:xfrm>
            <a:off x="655317" y="3806148"/>
            <a:ext cx="110098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_model</a:t>
            </a:r>
            <a:r>
              <a:rPr kumimoji="1" lang="ja-JP" altLang="en-US" dirty="0"/>
              <a:t>：</a:t>
            </a:r>
            <a:r>
              <a:rPr kumimoji="1" lang="en-US" altLang="ja-JP" dirty="0"/>
              <a:t>ImageNet</a:t>
            </a:r>
            <a:r>
              <a:rPr kumimoji="1" lang="ja-JP" altLang="en-US" dirty="0"/>
              <a:t>学習済み</a:t>
            </a:r>
            <a:r>
              <a:rPr kumimoji="1" lang="en-US" altLang="ja-JP" dirty="0"/>
              <a:t>VGG16</a:t>
            </a:r>
            <a:r>
              <a:rPr kumimoji="1" lang="ja-JP" altLang="en-US" dirty="0"/>
              <a:t>モデル</a:t>
            </a:r>
            <a:r>
              <a:rPr kumimoji="1" lang="en-US" altLang="ja-JP" dirty="0"/>
              <a:t>		_</a:t>
            </a:r>
            <a:r>
              <a:rPr kumimoji="1" lang="en-US" altLang="ja-JP" dirty="0" err="1"/>
              <a:t>img_path</a:t>
            </a:r>
            <a:r>
              <a:rPr kumimoji="1" lang="ja-JP" altLang="en-US" dirty="0"/>
              <a:t>：画像のパス</a:t>
            </a:r>
            <a:endParaRPr kumimoji="1" lang="en-US" altLang="ja-JP" dirty="0"/>
          </a:p>
          <a:p>
            <a:r>
              <a:rPr lang="en-US" altLang="ja-JP" dirty="0"/>
              <a:t>_</a:t>
            </a:r>
            <a:r>
              <a:rPr lang="en-US" altLang="ja-JP" dirty="0" err="1"/>
              <a:t>img</a:t>
            </a:r>
            <a:r>
              <a:rPr lang="ja-JP" altLang="en-US" dirty="0"/>
              <a:t>：画像（配列）</a:t>
            </a:r>
            <a:r>
              <a:rPr lang="en-US" altLang="ja-JP" dirty="0"/>
              <a:t>				_</a:t>
            </a:r>
            <a:r>
              <a:rPr lang="en-US" altLang="ja-JP" dirty="0" err="1"/>
              <a:t>preprocess_image</a:t>
            </a:r>
            <a:r>
              <a:rPr lang="ja-JP" altLang="en-US" dirty="0"/>
              <a:t>：前処理した画像（配列）</a:t>
            </a:r>
            <a:endParaRPr lang="en-US" altLang="ja-JP" dirty="0"/>
          </a:p>
          <a:p>
            <a:r>
              <a:rPr kumimoji="1" lang="en-US" altLang="ja-JP" dirty="0"/>
              <a:t>_result</a:t>
            </a:r>
            <a:r>
              <a:rPr kumimoji="1" lang="ja-JP" altLang="en-US" dirty="0"/>
              <a:t>：認識結果（文字列）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setImage</a:t>
            </a:r>
            <a:r>
              <a:rPr kumimoji="1" lang="en-US" altLang="ja-JP" dirty="0"/>
              <a:t>(path)</a:t>
            </a:r>
            <a:r>
              <a:rPr kumimoji="1" lang="ja-JP" altLang="en-US" dirty="0"/>
              <a:t>：パスを</a:t>
            </a:r>
            <a:r>
              <a:rPr kumimoji="1" lang="en-US" altLang="ja-JP" dirty="0"/>
              <a:t>_</a:t>
            </a:r>
            <a:r>
              <a:rPr kumimoji="1" lang="en-US" altLang="ja-JP" dirty="0" err="1"/>
              <a:t>img_path</a:t>
            </a:r>
            <a:r>
              <a:rPr kumimoji="1" lang="ja-JP" altLang="en-US" dirty="0"/>
              <a:t>に代入、</a:t>
            </a:r>
            <a:r>
              <a:rPr kumimoji="1" lang="en-US" altLang="ja-JP" dirty="0"/>
              <a:t>_</a:t>
            </a:r>
            <a:r>
              <a:rPr kumimoji="1" lang="en-US" altLang="ja-JP" dirty="0" err="1"/>
              <a:t>img</a:t>
            </a:r>
            <a:r>
              <a:rPr kumimoji="1" lang="ja-JP" altLang="en-US" dirty="0"/>
              <a:t>に画像をロード</a:t>
            </a:r>
            <a:endParaRPr kumimoji="1" lang="en-US" altLang="ja-JP" dirty="0"/>
          </a:p>
          <a:p>
            <a:r>
              <a:rPr lang="en-US" altLang="ja-JP" dirty="0" err="1"/>
              <a:t>showImage</a:t>
            </a:r>
            <a:r>
              <a:rPr lang="en-US" altLang="ja-JP" dirty="0"/>
              <a:t>()</a:t>
            </a:r>
            <a:r>
              <a:rPr lang="ja-JP" altLang="en-US" dirty="0"/>
              <a:t>：</a:t>
            </a:r>
            <a:r>
              <a:rPr lang="en-US" altLang="ja-JP" dirty="0"/>
              <a:t>_</a:t>
            </a:r>
            <a:r>
              <a:rPr lang="en-US" altLang="ja-JP" dirty="0" err="1"/>
              <a:t>img</a:t>
            </a:r>
            <a:r>
              <a:rPr lang="ja-JP" altLang="en-US" dirty="0"/>
              <a:t>を画像ウィンドウで出力</a:t>
            </a:r>
            <a:endParaRPr lang="en-US" altLang="ja-JP" dirty="0"/>
          </a:p>
          <a:p>
            <a:r>
              <a:rPr lang="en-US" altLang="ja-JP" dirty="0" err="1"/>
              <a:t>preprocessImage</a:t>
            </a:r>
            <a:r>
              <a:rPr lang="en-US" altLang="ja-JP" dirty="0"/>
              <a:t>()</a:t>
            </a:r>
            <a:r>
              <a:rPr lang="ja-JP" altLang="en-US" dirty="0"/>
              <a:t>：</a:t>
            </a:r>
            <a:r>
              <a:rPr lang="en-US" altLang="ja-JP" dirty="0"/>
              <a:t>_</a:t>
            </a:r>
            <a:r>
              <a:rPr lang="en-US" altLang="ja-JP" dirty="0" err="1"/>
              <a:t>img</a:t>
            </a:r>
            <a:r>
              <a:rPr lang="ja-JP" altLang="en-US" dirty="0"/>
              <a:t>を前処理して</a:t>
            </a:r>
            <a:r>
              <a:rPr lang="en-US" altLang="ja-JP" dirty="0"/>
              <a:t>_</a:t>
            </a:r>
            <a:r>
              <a:rPr lang="en-US" altLang="ja-JP" dirty="0" err="1"/>
              <a:t>preprocess_image</a:t>
            </a:r>
            <a:r>
              <a:rPr lang="ja-JP" altLang="en-US" dirty="0"/>
              <a:t>に代入</a:t>
            </a:r>
            <a:endParaRPr lang="en-US" altLang="ja-JP" dirty="0"/>
          </a:p>
          <a:p>
            <a:r>
              <a:rPr kumimoji="1" lang="en-US" altLang="ja-JP" dirty="0" err="1"/>
              <a:t>predictImage</a:t>
            </a:r>
            <a:r>
              <a:rPr kumimoji="1" lang="en-US" altLang="ja-JP" dirty="0"/>
              <a:t>()</a:t>
            </a:r>
            <a:r>
              <a:rPr kumimoji="1" lang="ja-JP" altLang="en-US" dirty="0"/>
              <a:t>：</a:t>
            </a:r>
            <a:r>
              <a:rPr kumimoji="1" lang="en-US" altLang="ja-JP" dirty="0"/>
              <a:t>_result</a:t>
            </a:r>
            <a:r>
              <a:rPr kumimoji="1" lang="ja-JP" altLang="en-US" dirty="0"/>
              <a:t>に認識結果を代入</a:t>
            </a:r>
            <a:endParaRPr kumimoji="1" lang="en-US" altLang="ja-JP" dirty="0"/>
          </a:p>
          <a:p>
            <a:r>
              <a:rPr lang="en-US" altLang="ja-JP" dirty="0" err="1"/>
              <a:t>generateCharacter</a:t>
            </a:r>
            <a:r>
              <a:rPr lang="en-US" altLang="ja-JP" dirty="0"/>
              <a:t>(</a:t>
            </a:r>
            <a:r>
              <a:rPr lang="en-US" altLang="ja-JP" dirty="0" err="1"/>
              <a:t>student_card</a:t>
            </a:r>
            <a:r>
              <a:rPr lang="en-US" altLang="ja-JP" dirty="0"/>
              <a:t>)</a:t>
            </a:r>
            <a:r>
              <a:rPr lang="ja-JP" altLang="en-US" dirty="0"/>
              <a:t>：入力された</a:t>
            </a:r>
            <a:r>
              <a:rPr lang="en-US" altLang="ja-JP" dirty="0" err="1"/>
              <a:t>StudentCard</a:t>
            </a:r>
            <a:r>
              <a:rPr lang="ja-JP" altLang="en-US" dirty="0"/>
              <a:t>オブジェクトから画像パスを入手し、上記の関数を順番に実行、最後に</a:t>
            </a:r>
            <a:r>
              <a:rPr lang="en-US" altLang="ja-JP" dirty="0" err="1"/>
              <a:t>StudentCard</a:t>
            </a:r>
            <a:r>
              <a:rPr lang="ja-JP" altLang="en-US" dirty="0"/>
              <a:t>オブジェクトの</a:t>
            </a:r>
            <a:r>
              <a:rPr lang="en-US" altLang="ja-JP" dirty="0"/>
              <a:t>Character</a:t>
            </a:r>
            <a:r>
              <a:rPr lang="ja-JP" altLang="en-US" dirty="0"/>
              <a:t>変数に結果を保存する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881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1811A7-DA6E-46EB-B97E-E0D823054E7D}"/>
              </a:ext>
            </a:extLst>
          </p:cNvPr>
          <p:cNvSpPr txBox="1"/>
          <p:nvPr/>
        </p:nvSpPr>
        <p:spPr>
          <a:xfrm>
            <a:off x="483325" y="418011"/>
            <a:ext cx="900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コードについて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D1FFF9-1834-41E9-9939-E0D4B3BA6934}"/>
              </a:ext>
            </a:extLst>
          </p:cNvPr>
          <p:cNvSpPr txBox="1"/>
          <p:nvPr/>
        </p:nvSpPr>
        <p:spPr>
          <a:xfrm>
            <a:off x="483325" y="1002786"/>
            <a:ext cx="56126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：工夫した箇所</a:t>
            </a:r>
            <a:endParaRPr kumimoji="1" lang="en-US" altLang="ja-JP" dirty="0"/>
          </a:p>
          <a:p>
            <a:r>
              <a:rPr lang="ja-JP" altLang="en-US" dirty="0"/>
              <a:t>・認識精度を落とすために</a:t>
            </a:r>
            <a:r>
              <a:rPr lang="en-US" altLang="ja-JP" dirty="0"/>
              <a:t>VGG16</a:t>
            </a:r>
            <a:r>
              <a:rPr lang="ja-JP" altLang="en-US" dirty="0"/>
              <a:t>モデルを採用した</a:t>
            </a:r>
            <a:endParaRPr lang="en-US" altLang="ja-JP" dirty="0"/>
          </a:p>
          <a:p>
            <a:r>
              <a:rPr kumimoji="1" lang="ja-JP" altLang="en-US" dirty="0"/>
              <a:t>・機能別に関数を作って作業をモジュール化した</a:t>
            </a:r>
            <a:endParaRPr kumimoji="1" lang="en-US" altLang="ja-JP" dirty="0"/>
          </a:p>
          <a:p>
            <a:r>
              <a:rPr lang="ja-JP" altLang="en-US" dirty="0"/>
              <a:t>・変数や関数の名を規則的にした（他のファイルも同じ規則でリファクタリングした）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：苦労した箇所</a:t>
            </a:r>
            <a:endParaRPr kumimoji="1" lang="en-US" altLang="ja-JP" dirty="0"/>
          </a:p>
          <a:p>
            <a:r>
              <a:rPr lang="ja-JP" altLang="en-US" dirty="0"/>
              <a:t>・最初に</a:t>
            </a:r>
            <a:r>
              <a:rPr lang="en-US" altLang="ja-JP" dirty="0" err="1"/>
              <a:t>Xception</a:t>
            </a:r>
            <a:r>
              <a:rPr lang="ja-JP" altLang="en-US" dirty="0"/>
              <a:t>モデルを採用していたが、これの認識精度が良すぎて、スーツを着た人がみんなスーツやネクタイと認識されて困った。モデルを悪くすることを思いつくまでに苦労した。</a:t>
            </a:r>
            <a:endParaRPr lang="en-US" altLang="ja-JP" dirty="0"/>
          </a:p>
          <a:p>
            <a:r>
              <a:rPr kumimoji="1" lang="ja-JP" altLang="en-US" dirty="0"/>
              <a:t>・リファクタリングで変数名を全部変える作業が非常に手間だった。コード量が少ないからまだ良いが、長いコードのリファクタリングは大変だと思う。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：実装までしなかったがもっと良くするために</a:t>
            </a:r>
            <a:endParaRPr lang="en-US" altLang="ja-JP" dirty="0"/>
          </a:p>
          <a:p>
            <a:r>
              <a:rPr kumimoji="1" lang="ja-JP" altLang="en-US" dirty="0"/>
              <a:t>考えられること</a:t>
            </a:r>
            <a:endParaRPr kumimoji="1" lang="en-US" altLang="ja-JP" dirty="0"/>
          </a:p>
          <a:p>
            <a:r>
              <a:rPr lang="ja-JP" altLang="en-US" dirty="0"/>
              <a:t>・これで得られた</a:t>
            </a:r>
            <a:r>
              <a:rPr lang="ja-JP" altLang="en-US"/>
              <a:t>キャラクターをキーワードにいれてリコメンドするようなシステムとか面白いかも。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71BE85-3943-4F9B-9F14-FFF6B47F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317" y="1227907"/>
            <a:ext cx="5358358" cy="470263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909DE1-E8DA-4CDA-9A17-7D8AC7AA9E46}"/>
              </a:ext>
            </a:extLst>
          </p:cNvPr>
          <p:cNvSpPr txBox="1"/>
          <p:nvPr/>
        </p:nvSpPr>
        <p:spPr>
          <a:xfrm>
            <a:off x="9274628" y="1985554"/>
            <a:ext cx="2329544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・クラス名は先頭大文字単語間大文字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・変数名は先頭小文字行間</a:t>
            </a:r>
            <a:r>
              <a:rPr lang="en-US" altLang="ja-JP" dirty="0"/>
              <a:t>_</a:t>
            </a:r>
            <a:r>
              <a:rPr lang="ja-JP" altLang="en-US" dirty="0" err="1"/>
              <a:t>、</a:t>
            </a:r>
            <a:r>
              <a:rPr lang="ja-JP" altLang="en-US" dirty="0"/>
              <a:t>静的は先頭</a:t>
            </a:r>
            <a:r>
              <a:rPr lang="en-US" altLang="ja-JP" dirty="0"/>
              <a:t>_</a:t>
            </a:r>
          </a:p>
          <a:p>
            <a:endParaRPr lang="en-US" altLang="ja-JP" dirty="0"/>
          </a:p>
          <a:p>
            <a:r>
              <a:rPr lang="ja-JP" altLang="en-US" dirty="0"/>
              <a:t>・関数名は先頭小文字単語間大文字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01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385</Words>
  <Application>Microsoft Office PowerPoint</Application>
  <PresentationFormat>ワイド画面</PresentationFormat>
  <Paragraphs>57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yuuki yamaguchi</dc:creator>
  <cp:lastModifiedBy>yuuki yamaguchi</cp:lastModifiedBy>
  <cp:revision>8</cp:revision>
  <dcterms:created xsi:type="dcterms:W3CDTF">2019-01-07T07:36:41Z</dcterms:created>
  <dcterms:modified xsi:type="dcterms:W3CDTF">2019-01-07T12:10:33Z</dcterms:modified>
</cp:coreProperties>
</file>