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6B8B1-F09A-4CA7-A6DD-D6E0491DF9D0}" v="110" dt="2023-11-06T07:16:49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優輝 山崎" userId="099feebc822f5eb0" providerId="LiveId" clId="{9611078A-6B11-49B3-9D47-72A57B371E22}"/>
    <pc:docChg chg="custSel addSld delSld modSld">
      <pc:chgData name="優輝 山崎" userId="099feebc822f5eb0" providerId="LiveId" clId="{9611078A-6B11-49B3-9D47-72A57B371E22}" dt="2023-10-15T09:58:00.016" v="172" actId="478"/>
      <pc:docMkLst>
        <pc:docMk/>
      </pc:docMkLst>
      <pc:sldChg chg="addSp delSp modSp mod">
        <pc:chgData name="優輝 山崎" userId="099feebc822f5eb0" providerId="LiveId" clId="{9611078A-6B11-49B3-9D47-72A57B371E22}" dt="2023-10-15T09:58:00.016" v="172" actId="478"/>
        <pc:sldMkLst>
          <pc:docMk/>
          <pc:sldMk cId="1298807324" sldId="259"/>
        </pc:sldMkLst>
        <pc:spChg chg="add mod">
          <ac:chgData name="優輝 山崎" userId="099feebc822f5eb0" providerId="LiveId" clId="{9611078A-6B11-49B3-9D47-72A57B371E22}" dt="2023-10-15T09:50:45.522" v="68" actId="1076"/>
          <ac:spMkLst>
            <pc:docMk/>
            <pc:sldMk cId="1298807324" sldId="259"/>
            <ac:spMk id="5" creationId="{4E799FC2-DFAE-0C86-9A85-E554C2522548}"/>
          </ac:spMkLst>
        </pc:spChg>
        <pc:spChg chg="mod">
          <ac:chgData name="優輝 山崎" userId="099feebc822f5eb0" providerId="LiveId" clId="{9611078A-6B11-49B3-9D47-72A57B371E22}" dt="2023-10-15T09:53:19.394" v="91" actId="14100"/>
          <ac:spMkLst>
            <pc:docMk/>
            <pc:sldMk cId="1298807324" sldId="259"/>
            <ac:spMk id="6" creationId="{474CA7A6-1774-19B8-EAB9-590281198D3C}"/>
          </ac:spMkLst>
        </pc:spChg>
        <pc:spChg chg="del mod">
          <ac:chgData name="優輝 山崎" userId="099feebc822f5eb0" providerId="LiveId" clId="{9611078A-6B11-49B3-9D47-72A57B371E22}" dt="2023-10-15T09:58:00.016" v="172" actId="478"/>
          <ac:spMkLst>
            <pc:docMk/>
            <pc:sldMk cId="1298807324" sldId="259"/>
            <ac:spMk id="7" creationId="{AD8FD7EF-8CD3-A916-8D60-862CA8DA81E6}"/>
          </ac:spMkLst>
        </pc:spChg>
        <pc:spChg chg="del">
          <ac:chgData name="優輝 山崎" userId="099feebc822f5eb0" providerId="LiveId" clId="{9611078A-6B11-49B3-9D47-72A57B371E22}" dt="2023-10-15T09:46:45.285" v="40" actId="478"/>
          <ac:spMkLst>
            <pc:docMk/>
            <pc:sldMk cId="1298807324" sldId="259"/>
            <ac:spMk id="8" creationId="{193919E2-46A7-304C-8A7A-6349445088E9}"/>
          </ac:spMkLst>
        </pc:spChg>
        <pc:spChg chg="del">
          <ac:chgData name="優輝 山崎" userId="099feebc822f5eb0" providerId="LiveId" clId="{9611078A-6B11-49B3-9D47-72A57B371E22}" dt="2023-10-15T09:36:17.566" v="1" actId="478"/>
          <ac:spMkLst>
            <pc:docMk/>
            <pc:sldMk cId="1298807324" sldId="259"/>
            <ac:spMk id="9" creationId="{8AFCE0A1-71C3-1332-634B-015BC9A21332}"/>
          </ac:spMkLst>
        </pc:spChg>
        <pc:spChg chg="mod">
          <ac:chgData name="優輝 山崎" userId="099feebc822f5eb0" providerId="LiveId" clId="{9611078A-6B11-49B3-9D47-72A57B371E22}" dt="2023-10-15T09:41:39.689" v="16" actId="1076"/>
          <ac:spMkLst>
            <pc:docMk/>
            <pc:sldMk cId="1298807324" sldId="259"/>
            <ac:spMk id="11" creationId="{F1F17BDC-4A52-C4DD-1B66-9908B9298C36}"/>
          </ac:spMkLst>
        </pc:spChg>
        <pc:spChg chg="mod">
          <ac:chgData name="優輝 山崎" userId="099feebc822f5eb0" providerId="LiveId" clId="{9611078A-6B11-49B3-9D47-72A57B371E22}" dt="2023-10-15T09:51:40.034" v="78" actId="1076"/>
          <ac:spMkLst>
            <pc:docMk/>
            <pc:sldMk cId="1298807324" sldId="259"/>
            <ac:spMk id="12" creationId="{0459C687-1829-1B0D-59EA-9AE12AD5C2BC}"/>
          </ac:spMkLst>
        </pc:spChg>
        <pc:spChg chg="mod">
          <ac:chgData name="優輝 山崎" userId="099feebc822f5eb0" providerId="LiveId" clId="{9611078A-6B11-49B3-9D47-72A57B371E22}" dt="2023-10-15T09:54:22.073" v="110" actId="1076"/>
          <ac:spMkLst>
            <pc:docMk/>
            <pc:sldMk cId="1298807324" sldId="259"/>
            <ac:spMk id="13" creationId="{C641F1A5-EA76-7C73-7691-12001C0A5794}"/>
          </ac:spMkLst>
        </pc:spChg>
        <pc:spChg chg="mod">
          <ac:chgData name="優輝 山崎" userId="099feebc822f5eb0" providerId="LiveId" clId="{9611078A-6B11-49B3-9D47-72A57B371E22}" dt="2023-10-15T09:54:08.225" v="108" actId="1076"/>
          <ac:spMkLst>
            <pc:docMk/>
            <pc:sldMk cId="1298807324" sldId="259"/>
            <ac:spMk id="14" creationId="{37BE5FBE-8509-B945-3E05-D73D82F7BA01}"/>
          </ac:spMkLst>
        </pc:spChg>
        <pc:spChg chg="add mod">
          <ac:chgData name="優輝 山崎" userId="099feebc822f5eb0" providerId="LiveId" clId="{9611078A-6B11-49B3-9D47-72A57B371E22}" dt="2023-10-15T09:53:52.376" v="105" actId="1076"/>
          <ac:spMkLst>
            <pc:docMk/>
            <pc:sldMk cId="1298807324" sldId="259"/>
            <ac:spMk id="15" creationId="{C291B9FF-ED6E-0514-001A-FC9A6C1056E6}"/>
          </ac:spMkLst>
        </pc:spChg>
        <pc:spChg chg="del">
          <ac:chgData name="優輝 山崎" userId="099feebc822f5eb0" providerId="LiveId" clId="{9611078A-6B11-49B3-9D47-72A57B371E22}" dt="2023-10-15T09:46:34.521" v="36" actId="478"/>
          <ac:spMkLst>
            <pc:docMk/>
            <pc:sldMk cId="1298807324" sldId="259"/>
            <ac:spMk id="17" creationId="{4853EF5F-A0BB-2DEF-3D8D-F6E6A45850DE}"/>
          </ac:spMkLst>
        </pc:spChg>
        <pc:spChg chg="del">
          <ac:chgData name="優輝 山崎" userId="099feebc822f5eb0" providerId="LiveId" clId="{9611078A-6B11-49B3-9D47-72A57B371E22}" dt="2023-10-15T09:46:36.047" v="37" actId="478"/>
          <ac:spMkLst>
            <pc:docMk/>
            <pc:sldMk cId="1298807324" sldId="259"/>
            <ac:spMk id="18" creationId="{68445967-692C-96F2-93DD-BB68123B990B}"/>
          </ac:spMkLst>
        </pc:spChg>
        <pc:spChg chg="del">
          <ac:chgData name="優輝 山崎" userId="099feebc822f5eb0" providerId="LiveId" clId="{9611078A-6B11-49B3-9D47-72A57B371E22}" dt="2023-10-15T09:46:38.627" v="38" actId="478"/>
          <ac:spMkLst>
            <pc:docMk/>
            <pc:sldMk cId="1298807324" sldId="259"/>
            <ac:spMk id="19" creationId="{A45AD9D8-9733-15DB-AE6D-DEDD456D5427}"/>
          </ac:spMkLst>
        </pc:spChg>
        <pc:spChg chg="del">
          <ac:chgData name="優輝 山崎" userId="099feebc822f5eb0" providerId="LiveId" clId="{9611078A-6B11-49B3-9D47-72A57B371E22}" dt="2023-10-15T09:46:40.938" v="39" actId="478"/>
          <ac:spMkLst>
            <pc:docMk/>
            <pc:sldMk cId="1298807324" sldId="259"/>
            <ac:spMk id="20" creationId="{687B12A6-D603-B3EE-885D-989CB700376E}"/>
          </ac:spMkLst>
        </pc:spChg>
        <pc:spChg chg="add mod">
          <ac:chgData name="優輝 山崎" userId="099feebc822f5eb0" providerId="LiveId" clId="{9611078A-6B11-49B3-9D47-72A57B371E22}" dt="2023-10-15T09:54:04.174" v="107" actId="1076"/>
          <ac:spMkLst>
            <pc:docMk/>
            <pc:sldMk cId="1298807324" sldId="259"/>
            <ac:spMk id="21" creationId="{8ACFC1FC-8CD6-CFB8-92E5-FBC1309ADBE8}"/>
          </ac:spMkLst>
        </pc:spChg>
        <pc:spChg chg="add mod">
          <ac:chgData name="優輝 山崎" userId="099feebc822f5eb0" providerId="LiveId" clId="{9611078A-6B11-49B3-9D47-72A57B371E22}" dt="2023-10-15T09:51:25.258" v="75" actId="1076"/>
          <ac:spMkLst>
            <pc:docMk/>
            <pc:sldMk cId="1298807324" sldId="259"/>
            <ac:spMk id="22" creationId="{6B429B6C-5F6C-1FEC-E190-E40543450D7F}"/>
          </ac:spMkLst>
        </pc:spChg>
        <pc:spChg chg="add mod">
          <ac:chgData name="優輝 山崎" userId="099feebc822f5eb0" providerId="LiveId" clId="{9611078A-6B11-49B3-9D47-72A57B371E22}" dt="2023-10-15T09:51:33.922" v="77" actId="1076"/>
          <ac:spMkLst>
            <pc:docMk/>
            <pc:sldMk cId="1298807324" sldId="259"/>
            <ac:spMk id="23" creationId="{7D482B86-08DD-19E9-1131-9ED3D2325334}"/>
          </ac:spMkLst>
        </pc:spChg>
        <pc:spChg chg="add mod">
          <ac:chgData name="優輝 山崎" userId="099feebc822f5eb0" providerId="LiveId" clId="{9611078A-6B11-49B3-9D47-72A57B371E22}" dt="2023-10-15T09:53:30.490" v="99" actId="1076"/>
          <ac:spMkLst>
            <pc:docMk/>
            <pc:sldMk cId="1298807324" sldId="259"/>
            <ac:spMk id="24" creationId="{79CDB903-D47A-B3CC-2972-B85B7E213E30}"/>
          </ac:spMkLst>
        </pc:spChg>
        <pc:spChg chg="add mod">
          <ac:chgData name="優輝 山崎" userId="099feebc822f5eb0" providerId="LiveId" clId="{9611078A-6B11-49B3-9D47-72A57B371E22}" dt="2023-10-15T09:53:41.326" v="102" actId="14100"/>
          <ac:spMkLst>
            <pc:docMk/>
            <pc:sldMk cId="1298807324" sldId="259"/>
            <ac:spMk id="25" creationId="{1A0AB9B5-41F4-31F7-92DA-5BF41FB379A4}"/>
          </ac:spMkLst>
        </pc:spChg>
        <pc:spChg chg="add mod">
          <ac:chgData name="優輝 山崎" userId="099feebc822f5eb0" providerId="LiveId" clId="{9611078A-6B11-49B3-9D47-72A57B371E22}" dt="2023-10-15T09:53:48.572" v="104" actId="1076"/>
          <ac:spMkLst>
            <pc:docMk/>
            <pc:sldMk cId="1298807324" sldId="259"/>
            <ac:spMk id="26" creationId="{619B4888-52E2-0243-0282-4CF11469DB14}"/>
          </ac:spMkLst>
        </pc:spChg>
        <pc:spChg chg="add mod">
          <ac:chgData name="優輝 山崎" userId="099feebc822f5eb0" providerId="LiveId" clId="{9611078A-6B11-49B3-9D47-72A57B371E22}" dt="2023-10-15T09:54:49.007" v="113" actId="14100"/>
          <ac:spMkLst>
            <pc:docMk/>
            <pc:sldMk cId="1298807324" sldId="259"/>
            <ac:spMk id="27" creationId="{B72C5729-1F91-35F3-9181-DAB1BA8DB943}"/>
          </ac:spMkLst>
        </pc:spChg>
        <pc:spChg chg="add mod">
          <ac:chgData name="優輝 山崎" userId="099feebc822f5eb0" providerId="LiveId" clId="{9611078A-6B11-49B3-9D47-72A57B371E22}" dt="2023-10-15T09:55:09.621" v="117" actId="1076"/>
          <ac:spMkLst>
            <pc:docMk/>
            <pc:sldMk cId="1298807324" sldId="259"/>
            <ac:spMk id="28" creationId="{35ADD9D3-E7E2-21FE-A230-390D388D52F7}"/>
          </ac:spMkLst>
        </pc:spChg>
        <pc:spChg chg="add mod">
          <ac:chgData name="優輝 山崎" userId="099feebc822f5eb0" providerId="LiveId" clId="{9611078A-6B11-49B3-9D47-72A57B371E22}" dt="2023-10-15T09:55:24.350" v="120" actId="14100"/>
          <ac:spMkLst>
            <pc:docMk/>
            <pc:sldMk cId="1298807324" sldId="259"/>
            <ac:spMk id="29" creationId="{4A61F39D-A3B2-D15F-63D8-EBD88377A0A5}"/>
          </ac:spMkLst>
        </pc:spChg>
        <pc:spChg chg="add mod">
          <ac:chgData name="優輝 山崎" userId="099feebc822f5eb0" providerId="LiveId" clId="{9611078A-6B11-49B3-9D47-72A57B371E22}" dt="2023-10-15T09:55:34.837" v="123" actId="14100"/>
          <ac:spMkLst>
            <pc:docMk/>
            <pc:sldMk cId="1298807324" sldId="259"/>
            <ac:spMk id="30" creationId="{675C9708-3ABA-D31E-FA15-C87EBBDDA653}"/>
          </ac:spMkLst>
        </pc:spChg>
        <pc:spChg chg="add mod">
          <ac:chgData name="優輝 山崎" userId="099feebc822f5eb0" providerId="LiveId" clId="{9611078A-6B11-49B3-9D47-72A57B371E22}" dt="2023-10-15T09:56:16.238" v="141" actId="20577"/>
          <ac:spMkLst>
            <pc:docMk/>
            <pc:sldMk cId="1298807324" sldId="259"/>
            <ac:spMk id="31" creationId="{3FF04AB1-4719-1463-C825-B8983D0973B7}"/>
          </ac:spMkLst>
        </pc:spChg>
        <pc:spChg chg="add mod">
          <ac:chgData name="優輝 山崎" userId="099feebc822f5eb0" providerId="LiveId" clId="{9611078A-6B11-49B3-9D47-72A57B371E22}" dt="2023-10-15T09:56:34.450" v="161" actId="20577"/>
          <ac:spMkLst>
            <pc:docMk/>
            <pc:sldMk cId="1298807324" sldId="259"/>
            <ac:spMk id="2048" creationId="{AE9F5FB3-7652-EF9C-EACA-5927138D9094}"/>
          </ac:spMkLst>
        </pc:spChg>
        <pc:spChg chg="add mod">
          <ac:chgData name="優輝 山崎" userId="099feebc822f5eb0" providerId="LiveId" clId="{9611078A-6B11-49B3-9D47-72A57B371E22}" dt="2023-10-15T09:56:21.400" v="145" actId="20577"/>
          <ac:spMkLst>
            <pc:docMk/>
            <pc:sldMk cId="1298807324" sldId="259"/>
            <ac:spMk id="2049" creationId="{A7E3A90C-59DE-87CB-B485-B0CEDD3F5CF5}"/>
          </ac:spMkLst>
        </pc:spChg>
        <pc:spChg chg="add mod">
          <ac:chgData name="優輝 山崎" userId="099feebc822f5eb0" providerId="LiveId" clId="{9611078A-6B11-49B3-9D47-72A57B371E22}" dt="2023-10-15T09:56:31.335" v="157" actId="20577"/>
          <ac:spMkLst>
            <pc:docMk/>
            <pc:sldMk cId="1298807324" sldId="259"/>
            <ac:spMk id="2050" creationId="{FB0023B2-D32A-9E19-2422-C372DA08C7FB}"/>
          </ac:spMkLst>
        </pc:spChg>
        <pc:spChg chg="add mod">
          <ac:chgData name="優輝 山崎" userId="099feebc822f5eb0" providerId="LiveId" clId="{9611078A-6B11-49B3-9D47-72A57B371E22}" dt="2023-10-15T09:56:56.099" v="165" actId="14100"/>
          <ac:spMkLst>
            <pc:docMk/>
            <pc:sldMk cId="1298807324" sldId="259"/>
            <ac:spMk id="2051" creationId="{329FF055-17DC-16B3-54A0-CB5286531DAB}"/>
          </ac:spMkLst>
        </pc:spChg>
        <pc:spChg chg="add mod">
          <ac:chgData name="優輝 山崎" userId="099feebc822f5eb0" providerId="LiveId" clId="{9611078A-6B11-49B3-9D47-72A57B371E22}" dt="2023-10-15T09:57:04.877" v="171" actId="20577"/>
          <ac:spMkLst>
            <pc:docMk/>
            <pc:sldMk cId="1298807324" sldId="259"/>
            <ac:spMk id="2053" creationId="{6C7C5D88-D6B9-5528-F566-CA84B1D6CBDF}"/>
          </ac:spMkLst>
        </pc:spChg>
        <pc:picChg chg="add mod">
          <ac:chgData name="優輝 山崎" userId="099feebc822f5eb0" providerId="LiveId" clId="{9611078A-6B11-49B3-9D47-72A57B371E22}" dt="2023-10-15T09:52:22.859" v="83" actId="1076"/>
          <ac:picMkLst>
            <pc:docMk/>
            <pc:sldMk cId="1298807324" sldId="259"/>
            <ac:picMk id="4" creationId="{9200793B-EC73-F632-28FF-037D242BE96D}"/>
          </ac:picMkLst>
        </pc:picChg>
        <pc:picChg chg="add mod">
          <ac:chgData name="優輝 山崎" userId="099feebc822f5eb0" providerId="LiveId" clId="{9611078A-6B11-49B3-9D47-72A57B371E22}" dt="2023-10-15T09:52:12.729" v="80" actId="167"/>
          <ac:picMkLst>
            <pc:docMk/>
            <pc:sldMk cId="1298807324" sldId="259"/>
            <ac:picMk id="10" creationId="{26D89E45-AB09-3161-501F-102B7F330D6B}"/>
          </ac:picMkLst>
        </pc:picChg>
        <pc:picChg chg="add del">
          <ac:chgData name="優輝 山崎" userId="099feebc822f5eb0" providerId="LiveId" clId="{9611078A-6B11-49B3-9D47-72A57B371E22}" dt="2023-10-15T09:38:21.904" v="7"/>
          <ac:picMkLst>
            <pc:docMk/>
            <pc:sldMk cId="1298807324" sldId="259"/>
            <ac:picMk id="1028" creationId="{16A93C20-FCF2-B567-6BC9-4CDB27BA2D23}"/>
          </ac:picMkLst>
        </pc:picChg>
        <pc:picChg chg="del">
          <ac:chgData name="優輝 山崎" userId="099feebc822f5eb0" providerId="LiveId" clId="{9611078A-6B11-49B3-9D47-72A57B371E22}" dt="2023-10-15T09:36:12.549" v="0" actId="478"/>
          <ac:picMkLst>
            <pc:docMk/>
            <pc:sldMk cId="1298807324" sldId="259"/>
            <ac:picMk id="2052" creationId="{259DD1DA-3441-361F-03B2-EC122D140F31}"/>
          </ac:picMkLst>
        </pc:picChg>
        <pc:picChg chg="del">
          <ac:chgData name="優輝 山崎" userId="099feebc822f5eb0" providerId="LiveId" clId="{9611078A-6B11-49B3-9D47-72A57B371E22}" dt="2023-10-15T09:46:32.986" v="35" actId="478"/>
          <ac:picMkLst>
            <pc:docMk/>
            <pc:sldMk cId="1298807324" sldId="259"/>
            <ac:picMk id="2054" creationId="{194E9360-C74D-7A12-4301-14904D344118}"/>
          </ac:picMkLst>
        </pc:picChg>
      </pc:sldChg>
      <pc:sldChg chg="addSp delSp modSp add del mod">
        <pc:chgData name="優輝 山崎" userId="099feebc822f5eb0" providerId="LiveId" clId="{9611078A-6B11-49B3-9D47-72A57B371E22}" dt="2023-10-15T09:51:13.745" v="73" actId="47"/>
        <pc:sldMkLst>
          <pc:docMk/>
          <pc:sldMk cId="42131914" sldId="261"/>
        </pc:sldMkLst>
        <pc:spChg chg="add mod">
          <ac:chgData name="優輝 山崎" userId="099feebc822f5eb0" providerId="LiveId" clId="{9611078A-6B11-49B3-9D47-72A57B371E22}" dt="2023-10-15T09:42:07.347" v="26"/>
          <ac:spMkLst>
            <pc:docMk/>
            <pc:sldMk cId="42131914" sldId="261"/>
            <ac:spMk id="5" creationId="{A01BC241-8659-F4B6-A582-578DACAC2EA2}"/>
          </ac:spMkLst>
        </pc:spChg>
        <pc:spChg chg="add mod">
          <ac:chgData name="優輝 山崎" userId="099feebc822f5eb0" providerId="LiveId" clId="{9611078A-6B11-49B3-9D47-72A57B371E22}" dt="2023-10-15T09:42:12.410" v="27"/>
          <ac:spMkLst>
            <pc:docMk/>
            <pc:sldMk cId="42131914" sldId="261"/>
            <ac:spMk id="9" creationId="{EBBA03B6-CFB2-FDFE-EAC4-36992050DF3F}"/>
          </ac:spMkLst>
        </pc:spChg>
        <pc:spChg chg="del">
          <ac:chgData name="優輝 山崎" userId="099feebc822f5eb0" providerId="LiveId" clId="{9611078A-6B11-49B3-9D47-72A57B371E22}" dt="2023-10-15T09:41:59.289" v="25" actId="478"/>
          <ac:spMkLst>
            <pc:docMk/>
            <pc:sldMk cId="42131914" sldId="261"/>
            <ac:spMk id="11" creationId="{F1F17BDC-4A52-C4DD-1B66-9908B9298C36}"/>
          </ac:spMkLst>
        </pc:spChg>
        <pc:spChg chg="del">
          <ac:chgData name="優輝 山崎" userId="099feebc822f5eb0" providerId="LiveId" clId="{9611078A-6B11-49B3-9D47-72A57B371E22}" dt="2023-10-15T09:41:57.240" v="24" actId="478"/>
          <ac:spMkLst>
            <pc:docMk/>
            <pc:sldMk cId="42131914" sldId="261"/>
            <ac:spMk id="12" creationId="{0459C687-1829-1B0D-59EA-9AE12AD5C2BC}"/>
          </ac:spMkLst>
        </pc:spChg>
        <pc:spChg chg="mod">
          <ac:chgData name="優輝 山崎" userId="099feebc822f5eb0" providerId="LiveId" clId="{9611078A-6B11-49B3-9D47-72A57B371E22}" dt="2023-10-15T09:43:22.666" v="33" actId="14100"/>
          <ac:spMkLst>
            <pc:docMk/>
            <pc:sldMk cId="42131914" sldId="261"/>
            <ac:spMk id="13" creationId="{C641F1A5-EA76-7C73-7691-12001C0A5794}"/>
          </ac:spMkLst>
        </pc:spChg>
        <pc:spChg chg="mod">
          <ac:chgData name="優輝 山崎" userId="099feebc822f5eb0" providerId="LiveId" clId="{9611078A-6B11-49B3-9D47-72A57B371E22}" dt="2023-10-15T09:43:30.905" v="34" actId="1076"/>
          <ac:spMkLst>
            <pc:docMk/>
            <pc:sldMk cId="42131914" sldId="261"/>
            <ac:spMk id="14" creationId="{37BE5FBE-8509-B945-3E05-D73D82F7BA01}"/>
          </ac:spMkLst>
        </pc:spChg>
        <pc:picChg chg="del">
          <ac:chgData name="優輝 山崎" userId="099feebc822f5eb0" providerId="LiveId" clId="{9611078A-6B11-49B3-9D47-72A57B371E22}" dt="2023-10-15T09:38:28.018" v="9" actId="478"/>
          <ac:picMkLst>
            <pc:docMk/>
            <pc:sldMk cId="42131914" sldId="261"/>
            <ac:picMk id="4" creationId="{9200793B-EC73-F632-28FF-037D242BE96D}"/>
          </ac:picMkLst>
        </pc:picChg>
        <pc:picChg chg="add mod">
          <ac:chgData name="優輝 山崎" userId="099feebc822f5eb0" providerId="LiveId" clId="{9611078A-6B11-49B3-9D47-72A57B371E22}" dt="2023-10-15T09:39:04.884" v="13" actId="167"/>
          <ac:picMkLst>
            <pc:docMk/>
            <pc:sldMk cId="42131914" sldId="261"/>
            <ac:picMk id="2050" creationId="{49C7072B-65E9-F7CC-F26C-46B3693DF1CF}"/>
          </ac:picMkLst>
        </pc:picChg>
      </pc:sldChg>
    </pc:docChg>
  </pc:docChgLst>
  <pc:docChgLst>
    <pc:chgData name="優輝 山崎" userId="099feebc822f5eb0" providerId="LiveId" clId="{73A6B8B1-F09A-4CA7-A6DD-D6E0491DF9D0}"/>
    <pc:docChg chg="undo custSel addSld modSld sldOrd">
      <pc:chgData name="優輝 山崎" userId="099feebc822f5eb0" providerId="LiveId" clId="{73A6B8B1-F09A-4CA7-A6DD-D6E0491DF9D0}" dt="2023-11-06T07:19:04.081" v="243" actId="478"/>
      <pc:docMkLst>
        <pc:docMk/>
      </pc:docMkLst>
      <pc:sldChg chg="addSp delSp modSp mod">
        <pc:chgData name="優輝 山崎" userId="099feebc822f5eb0" providerId="LiveId" clId="{73A6B8B1-F09A-4CA7-A6DD-D6E0491DF9D0}" dt="2023-11-06T07:07:33.623" v="192" actId="478"/>
        <pc:sldMkLst>
          <pc:docMk/>
          <pc:sldMk cId="3798980441" sldId="256"/>
        </pc:sldMkLst>
        <pc:spChg chg="mod">
          <ac:chgData name="優輝 山崎" userId="099feebc822f5eb0" providerId="LiveId" clId="{73A6B8B1-F09A-4CA7-A6DD-D6E0491DF9D0}" dt="2023-11-06T06:51:14.106" v="121" actId="1076"/>
          <ac:spMkLst>
            <pc:docMk/>
            <pc:sldMk cId="3798980441" sldId="256"/>
            <ac:spMk id="2" creationId="{9F626F76-C019-986D-B72A-B3ED99ED2C1C}"/>
          </ac:spMkLst>
        </pc:spChg>
        <pc:spChg chg="mod">
          <ac:chgData name="優輝 山崎" userId="099feebc822f5eb0" providerId="LiveId" clId="{73A6B8B1-F09A-4CA7-A6DD-D6E0491DF9D0}" dt="2023-11-06T06:51:18.867" v="122" actId="1076"/>
          <ac:spMkLst>
            <pc:docMk/>
            <pc:sldMk cId="3798980441" sldId="256"/>
            <ac:spMk id="16" creationId="{7990175C-C394-4FCF-E2B7-8653C7FF2973}"/>
          </ac:spMkLst>
        </pc:spChg>
        <pc:picChg chg="del">
          <ac:chgData name="優輝 山崎" userId="099feebc822f5eb0" providerId="LiveId" clId="{73A6B8B1-F09A-4CA7-A6DD-D6E0491DF9D0}" dt="2023-11-06T06:50:52.650" v="117" actId="478"/>
          <ac:picMkLst>
            <pc:docMk/>
            <pc:sldMk cId="3798980441" sldId="256"/>
            <ac:picMk id="1026" creationId="{93A9FEA1-1271-A3D8-A109-7361E13C96CA}"/>
          </ac:picMkLst>
        </pc:picChg>
        <pc:picChg chg="add del mod">
          <ac:chgData name="優輝 山崎" userId="099feebc822f5eb0" providerId="LiveId" clId="{73A6B8B1-F09A-4CA7-A6DD-D6E0491DF9D0}" dt="2023-11-06T07:07:33.623" v="192" actId="478"/>
          <ac:picMkLst>
            <pc:docMk/>
            <pc:sldMk cId="3798980441" sldId="256"/>
            <ac:picMk id="2050" creationId="{BD2F20BD-E89A-9CE3-882D-0B0809FE484F}"/>
          </ac:picMkLst>
        </pc:picChg>
        <pc:picChg chg="add mod">
          <ac:chgData name="優輝 山崎" userId="099feebc822f5eb0" providerId="LiveId" clId="{73A6B8B1-F09A-4CA7-A6DD-D6E0491DF9D0}" dt="2023-11-06T07:07:32.082" v="191" actId="167"/>
          <ac:picMkLst>
            <pc:docMk/>
            <pc:sldMk cId="3798980441" sldId="256"/>
            <ac:picMk id="2052" creationId="{BF588642-6D78-F945-80EF-9445B7A5C3DC}"/>
          </ac:picMkLst>
        </pc:picChg>
      </pc:sldChg>
      <pc:sldChg chg="addSp delSp modSp mod">
        <pc:chgData name="優輝 山崎" userId="099feebc822f5eb0" providerId="LiveId" clId="{73A6B8B1-F09A-4CA7-A6DD-D6E0491DF9D0}" dt="2023-11-06T07:07:45.971" v="195" actId="478"/>
        <pc:sldMkLst>
          <pc:docMk/>
          <pc:sldMk cId="3601614888" sldId="257"/>
        </pc:sldMkLst>
        <pc:spChg chg="mod">
          <ac:chgData name="優輝 山崎" userId="099feebc822f5eb0" providerId="LiveId" clId="{73A6B8B1-F09A-4CA7-A6DD-D6E0491DF9D0}" dt="2023-11-06T06:52:17.061" v="136" actId="1076"/>
          <ac:spMkLst>
            <pc:docMk/>
            <pc:sldMk cId="3601614888" sldId="257"/>
            <ac:spMk id="2" creationId="{9F626F76-C019-986D-B72A-B3ED99ED2C1C}"/>
          </ac:spMkLst>
        </pc:spChg>
        <pc:spChg chg="mod">
          <ac:chgData name="優輝 山崎" userId="099feebc822f5eb0" providerId="LiveId" clId="{73A6B8B1-F09A-4CA7-A6DD-D6E0491DF9D0}" dt="2023-11-06T06:52:10.887" v="134" actId="1076"/>
          <ac:spMkLst>
            <pc:docMk/>
            <pc:sldMk cId="3601614888" sldId="257"/>
            <ac:spMk id="4" creationId="{6D9E1912-A7F3-6DC7-B708-175F7AA47F6D}"/>
          </ac:spMkLst>
        </pc:spChg>
        <pc:spChg chg="mod">
          <ac:chgData name="優輝 山崎" userId="099feebc822f5eb0" providerId="LiveId" clId="{73A6B8B1-F09A-4CA7-A6DD-D6E0491DF9D0}" dt="2023-11-06T06:52:23.131" v="137" actId="1076"/>
          <ac:spMkLst>
            <pc:docMk/>
            <pc:sldMk cId="3601614888" sldId="257"/>
            <ac:spMk id="15" creationId="{877BAB40-0EBF-7672-4E8E-63BFF7EE64C8}"/>
          </ac:spMkLst>
        </pc:spChg>
        <pc:spChg chg="mod">
          <ac:chgData name="優輝 山崎" userId="099feebc822f5eb0" providerId="LiveId" clId="{73A6B8B1-F09A-4CA7-A6DD-D6E0491DF9D0}" dt="2023-11-06T06:52:35.645" v="138" actId="1076"/>
          <ac:spMkLst>
            <pc:docMk/>
            <pc:sldMk cId="3601614888" sldId="257"/>
            <ac:spMk id="16" creationId="{7990175C-C394-4FCF-E2B7-8653C7FF2973}"/>
          </ac:spMkLst>
        </pc:spChg>
        <pc:picChg chg="add mod">
          <ac:chgData name="優輝 山崎" userId="099feebc822f5eb0" providerId="LiveId" clId="{73A6B8B1-F09A-4CA7-A6DD-D6E0491DF9D0}" dt="2023-11-06T07:07:43.349" v="194" actId="167"/>
          <ac:picMkLst>
            <pc:docMk/>
            <pc:sldMk cId="3601614888" sldId="257"/>
            <ac:picMk id="5" creationId="{E9F44E0A-9E31-0C25-588A-140729AB2DC4}"/>
          </ac:picMkLst>
        </pc:picChg>
        <pc:picChg chg="del">
          <ac:chgData name="優輝 山崎" userId="099feebc822f5eb0" providerId="LiveId" clId="{73A6B8B1-F09A-4CA7-A6DD-D6E0491DF9D0}" dt="2023-11-06T06:51:55.246" v="130" actId="478"/>
          <ac:picMkLst>
            <pc:docMk/>
            <pc:sldMk cId="3601614888" sldId="257"/>
            <ac:picMk id="1026" creationId="{93A9FEA1-1271-A3D8-A109-7361E13C96CA}"/>
          </ac:picMkLst>
        </pc:picChg>
        <pc:picChg chg="add del mod">
          <ac:chgData name="優輝 山崎" userId="099feebc822f5eb0" providerId="LiveId" clId="{73A6B8B1-F09A-4CA7-A6DD-D6E0491DF9D0}" dt="2023-11-06T07:07:45.971" v="195" actId="478"/>
          <ac:picMkLst>
            <pc:docMk/>
            <pc:sldMk cId="3601614888" sldId="257"/>
            <ac:picMk id="3074" creationId="{62671AD6-DD4E-2BAD-4983-855A3CF7BB4E}"/>
          </ac:picMkLst>
        </pc:picChg>
      </pc:sldChg>
      <pc:sldChg chg="addSp delSp modSp mod">
        <pc:chgData name="優輝 山崎" userId="099feebc822f5eb0" providerId="LiveId" clId="{73A6B8B1-F09A-4CA7-A6DD-D6E0491DF9D0}" dt="2023-11-06T07:07:51.745" v="198" actId="478"/>
        <pc:sldMkLst>
          <pc:docMk/>
          <pc:sldMk cId="539103464" sldId="258"/>
        </pc:sldMkLst>
        <pc:spChg chg="mod">
          <ac:chgData name="優輝 山崎" userId="099feebc822f5eb0" providerId="LiveId" clId="{73A6B8B1-F09A-4CA7-A6DD-D6E0491DF9D0}" dt="2023-11-06T06:53:17.993" v="147" actId="14100"/>
          <ac:spMkLst>
            <pc:docMk/>
            <pc:sldMk cId="539103464" sldId="258"/>
            <ac:spMk id="2" creationId="{9F626F76-C019-986D-B72A-B3ED99ED2C1C}"/>
          </ac:spMkLst>
        </pc:spChg>
        <pc:spChg chg="mod">
          <ac:chgData name="優輝 山崎" userId="099feebc822f5eb0" providerId="LiveId" clId="{73A6B8B1-F09A-4CA7-A6DD-D6E0491DF9D0}" dt="2023-11-06T06:53:20.362" v="148" actId="1076"/>
          <ac:spMkLst>
            <pc:docMk/>
            <pc:sldMk cId="539103464" sldId="258"/>
            <ac:spMk id="16" creationId="{7990175C-C394-4FCF-E2B7-8653C7FF2973}"/>
          </ac:spMkLst>
        </pc:spChg>
        <pc:picChg chg="add del">
          <ac:chgData name="優輝 山崎" userId="099feebc822f5eb0" providerId="LiveId" clId="{73A6B8B1-F09A-4CA7-A6DD-D6E0491DF9D0}" dt="2023-11-06T06:31:59.355" v="2" actId="478"/>
          <ac:picMkLst>
            <pc:docMk/>
            <pc:sldMk cId="539103464" sldId="258"/>
            <ac:picMk id="6" creationId="{298AA5D4-2810-6E35-936C-248A56884222}"/>
          </ac:picMkLst>
        </pc:picChg>
        <pc:picChg chg="add mod">
          <ac:chgData name="優輝 山崎" userId="099feebc822f5eb0" providerId="LiveId" clId="{73A6B8B1-F09A-4CA7-A6DD-D6E0491DF9D0}" dt="2023-11-06T07:07:50.460" v="197" actId="167"/>
          <ac:picMkLst>
            <pc:docMk/>
            <pc:sldMk cId="539103464" sldId="258"/>
            <ac:picMk id="7" creationId="{0BA93D20-45B2-33F6-7955-92349E78D9DD}"/>
          </ac:picMkLst>
        </pc:picChg>
        <pc:picChg chg="del">
          <ac:chgData name="優輝 山崎" userId="099feebc822f5eb0" providerId="LiveId" clId="{73A6B8B1-F09A-4CA7-A6DD-D6E0491DF9D0}" dt="2023-11-06T06:52:56.415" v="144" actId="478"/>
          <ac:picMkLst>
            <pc:docMk/>
            <pc:sldMk cId="539103464" sldId="258"/>
            <ac:picMk id="1026" creationId="{93A9FEA1-1271-A3D8-A109-7361E13C96CA}"/>
          </ac:picMkLst>
        </pc:picChg>
        <pc:picChg chg="add del mod">
          <ac:chgData name="優輝 山崎" userId="099feebc822f5eb0" providerId="LiveId" clId="{73A6B8B1-F09A-4CA7-A6DD-D6E0491DF9D0}" dt="2023-11-06T07:07:51.745" v="198" actId="478"/>
          <ac:picMkLst>
            <pc:docMk/>
            <pc:sldMk cId="539103464" sldId="258"/>
            <ac:picMk id="4098" creationId="{8282A86D-ABDE-C92F-9A04-8F4336C1E40D}"/>
          </ac:picMkLst>
        </pc:picChg>
      </pc:sldChg>
      <pc:sldChg chg="addSp delSp modSp mod">
        <pc:chgData name="優輝 山崎" userId="099feebc822f5eb0" providerId="LiveId" clId="{73A6B8B1-F09A-4CA7-A6DD-D6E0491DF9D0}" dt="2023-11-06T07:07:57.936" v="201" actId="478"/>
        <pc:sldMkLst>
          <pc:docMk/>
          <pc:sldMk cId="1298807324" sldId="259"/>
        </pc:sldMkLst>
        <pc:spChg chg="mod">
          <ac:chgData name="優輝 山崎" userId="099feebc822f5eb0" providerId="LiveId" clId="{73A6B8B1-F09A-4CA7-A6DD-D6E0491DF9D0}" dt="2023-11-06T06:54:09.067" v="158" actId="14100"/>
          <ac:spMkLst>
            <pc:docMk/>
            <pc:sldMk cId="1298807324" sldId="259"/>
            <ac:spMk id="2" creationId="{9F626F76-C019-986D-B72A-B3ED99ED2C1C}"/>
          </ac:spMkLst>
        </pc:spChg>
        <pc:spChg chg="mod">
          <ac:chgData name="優輝 山崎" userId="099feebc822f5eb0" providerId="LiveId" clId="{73A6B8B1-F09A-4CA7-A6DD-D6E0491DF9D0}" dt="2023-11-06T06:43:23.456" v="43" actId="14100"/>
          <ac:spMkLst>
            <pc:docMk/>
            <pc:sldMk cId="1298807324" sldId="259"/>
            <ac:spMk id="6" creationId="{474CA7A6-1774-19B8-EAB9-590281198D3C}"/>
          </ac:spMkLst>
        </pc:spChg>
        <pc:spChg chg="add mod">
          <ac:chgData name="優輝 山崎" userId="099feebc822f5eb0" providerId="LiveId" clId="{73A6B8B1-F09A-4CA7-A6DD-D6E0491DF9D0}" dt="2023-11-06T06:44:45.365" v="55" actId="14100"/>
          <ac:spMkLst>
            <pc:docMk/>
            <pc:sldMk cId="1298807324" sldId="259"/>
            <ac:spMk id="8" creationId="{8BCDDEF2-E2A0-6959-2557-33C85EB1C866}"/>
          </ac:spMkLst>
        </pc:spChg>
        <pc:spChg chg="add mod">
          <ac:chgData name="優輝 山崎" userId="099feebc822f5eb0" providerId="LiveId" clId="{73A6B8B1-F09A-4CA7-A6DD-D6E0491DF9D0}" dt="2023-11-06T06:45:39.978" v="60" actId="14100"/>
          <ac:spMkLst>
            <pc:docMk/>
            <pc:sldMk cId="1298807324" sldId="259"/>
            <ac:spMk id="9" creationId="{612A352F-4AE8-8EA1-FA74-36B253F5DD03}"/>
          </ac:spMkLst>
        </pc:spChg>
        <pc:spChg chg="mod">
          <ac:chgData name="優輝 山崎" userId="099feebc822f5eb0" providerId="LiveId" clId="{73A6B8B1-F09A-4CA7-A6DD-D6E0491DF9D0}" dt="2023-11-06T06:41:00.693" v="20" actId="14100"/>
          <ac:spMkLst>
            <pc:docMk/>
            <pc:sldMk cId="1298807324" sldId="259"/>
            <ac:spMk id="11" creationId="{F1F17BDC-4A52-C4DD-1B66-9908B9298C36}"/>
          </ac:spMkLst>
        </pc:spChg>
        <pc:spChg chg="mod">
          <ac:chgData name="優輝 山崎" userId="099feebc822f5eb0" providerId="LiveId" clId="{73A6B8B1-F09A-4CA7-A6DD-D6E0491DF9D0}" dt="2023-11-06T06:43:16.126" v="42" actId="14100"/>
          <ac:spMkLst>
            <pc:docMk/>
            <pc:sldMk cId="1298807324" sldId="259"/>
            <ac:spMk id="13" creationId="{C641F1A5-EA76-7C73-7691-12001C0A5794}"/>
          </ac:spMkLst>
        </pc:spChg>
        <pc:spChg chg="mod">
          <ac:chgData name="優輝 山崎" userId="099feebc822f5eb0" providerId="LiveId" clId="{73A6B8B1-F09A-4CA7-A6DD-D6E0491DF9D0}" dt="2023-11-06T06:41:22.543" v="25" actId="1076"/>
          <ac:spMkLst>
            <pc:docMk/>
            <pc:sldMk cId="1298807324" sldId="259"/>
            <ac:spMk id="14" creationId="{37BE5FBE-8509-B945-3E05-D73D82F7BA01}"/>
          </ac:spMkLst>
        </pc:spChg>
        <pc:spChg chg="mod">
          <ac:chgData name="優輝 山崎" userId="099feebc822f5eb0" providerId="LiveId" clId="{73A6B8B1-F09A-4CA7-A6DD-D6E0491DF9D0}" dt="2023-11-06T06:44:18.727" v="52" actId="1076"/>
          <ac:spMkLst>
            <pc:docMk/>
            <pc:sldMk cId="1298807324" sldId="259"/>
            <ac:spMk id="15" creationId="{C291B9FF-ED6E-0514-001A-FC9A6C1056E6}"/>
          </ac:spMkLst>
        </pc:spChg>
        <pc:spChg chg="mod">
          <ac:chgData name="優輝 山崎" userId="099feebc822f5eb0" providerId="LiveId" clId="{73A6B8B1-F09A-4CA7-A6DD-D6E0491DF9D0}" dt="2023-11-06T06:54:13.787" v="159" actId="1076"/>
          <ac:spMkLst>
            <pc:docMk/>
            <pc:sldMk cId="1298807324" sldId="259"/>
            <ac:spMk id="16" creationId="{7990175C-C394-4FCF-E2B7-8653C7FF2973}"/>
          </ac:spMkLst>
        </pc:spChg>
        <pc:spChg chg="add del mod">
          <ac:chgData name="優輝 山崎" userId="099feebc822f5eb0" providerId="LiveId" clId="{73A6B8B1-F09A-4CA7-A6DD-D6E0491DF9D0}" dt="2023-11-06T06:47:48.591" v="73" actId="478"/>
          <ac:spMkLst>
            <pc:docMk/>
            <pc:sldMk cId="1298807324" sldId="259"/>
            <ac:spMk id="17" creationId="{25D07FF7-3ADF-1555-FA00-83FED392B089}"/>
          </ac:spMkLst>
        </pc:spChg>
        <pc:spChg chg="add mod">
          <ac:chgData name="優輝 山崎" userId="099feebc822f5eb0" providerId="LiveId" clId="{73A6B8B1-F09A-4CA7-A6DD-D6E0491DF9D0}" dt="2023-11-06T06:49:09.315" v="90" actId="1076"/>
          <ac:spMkLst>
            <pc:docMk/>
            <pc:sldMk cId="1298807324" sldId="259"/>
            <ac:spMk id="18" creationId="{246A00CD-B1BD-77F6-0169-616FCBB186B7}"/>
          </ac:spMkLst>
        </pc:spChg>
        <pc:spChg chg="add mod ord">
          <ac:chgData name="優輝 山崎" userId="099feebc822f5eb0" providerId="LiveId" clId="{73A6B8B1-F09A-4CA7-A6DD-D6E0491DF9D0}" dt="2023-11-06T06:48:52.482" v="87" actId="1076"/>
          <ac:spMkLst>
            <pc:docMk/>
            <pc:sldMk cId="1298807324" sldId="259"/>
            <ac:spMk id="19" creationId="{C26A275B-7ABB-2EFF-1C13-81BA37F7B113}"/>
          </ac:spMkLst>
        </pc:spChg>
        <pc:spChg chg="add mod">
          <ac:chgData name="優輝 山崎" userId="099feebc822f5eb0" providerId="LiveId" clId="{73A6B8B1-F09A-4CA7-A6DD-D6E0491DF9D0}" dt="2023-11-06T06:49:36.684" v="95" actId="1076"/>
          <ac:spMkLst>
            <pc:docMk/>
            <pc:sldMk cId="1298807324" sldId="259"/>
            <ac:spMk id="20" creationId="{596712EE-476C-F8BC-3BE4-A97E64381961}"/>
          </ac:spMkLst>
        </pc:spChg>
        <pc:spChg chg="mod ord">
          <ac:chgData name="優輝 山崎" userId="099feebc822f5eb0" providerId="LiveId" clId="{73A6B8B1-F09A-4CA7-A6DD-D6E0491DF9D0}" dt="2023-11-06T06:48:39.901" v="83" actId="166"/>
          <ac:spMkLst>
            <pc:docMk/>
            <pc:sldMk cId="1298807324" sldId="259"/>
            <ac:spMk id="24" creationId="{79CDB903-D47A-B3CC-2972-B85B7E213E30}"/>
          </ac:spMkLst>
        </pc:spChg>
        <pc:spChg chg="mod">
          <ac:chgData name="優輝 山崎" userId="099feebc822f5eb0" providerId="LiveId" clId="{73A6B8B1-F09A-4CA7-A6DD-D6E0491DF9D0}" dt="2023-11-06T06:42:45.879" v="39" actId="1076"/>
          <ac:spMkLst>
            <pc:docMk/>
            <pc:sldMk cId="1298807324" sldId="259"/>
            <ac:spMk id="25" creationId="{1A0AB9B5-41F4-31F7-92DA-5BF41FB379A4}"/>
          </ac:spMkLst>
        </pc:spChg>
        <pc:spChg chg="mod ord">
          <ac:chgData name="優輝 山崎" userId="099feebc822f5eb0" providerId="LiveId" clId="{73A6B8B1-F09A-4CA7-A6DD-D6E0491DF9D0}" dt="2023-11-06T06:49:03.645" v="89" actId="166"/>
          <ac:spMkLst>
            <pc:docMk/>
            <pc:sldMk cId="1298807324" sldId="259"/>
            <ac:spMk id="26" creationId="{619B4888-52E2-0243-0282-4CF11469DB14}"/>
          </ac:spMkLst>
        </pc:spChg>
        <pc:spChg chg="mod">
          <ac:chgData name="優輝 山崎" userId="099feebc822f5eb0" providerId="LiveId" clId="{73A6B8B1-F09A-4CA7-A6DD-D6E0491DF9D0}" dt="2023-11-06T06:43:49.870" v="47" actId="14100"/>
          <ac:spMkLst>
            <pc:docMk/>
            <pc:sldMk cId="1298807324" sldId="259"/>
            <ac:spMk id="27" creationId="{B72C5729-1F91-35F3-9181-DAB1BA8DB943}"/>
          </ac:spMkLst>
        </pc:spChg>
        <pc:spChg chg="mod">
          <ac:chgData name="優輝 山崎" userId="099feebc822f5eb0" providerId="LiveId" clId="{73A6B8B1-F09A-4CA7-A6DD-D6E0491DF9D0}" dt="2023-11-06T06:44:01.570" v="50" actId="14100"/>
          <ac:spMkLst>
            <pc:docMk/>
            <pc:sldMk cId="1298807324" sldId="259"/>
            <ac:spMk id="29" creationId="{4A61F39D-A3B2-D15F-63D8-EBD88377A0A5}"/>
          </ac:spMkLst>
        </pc:spChg>
        <pc:spChg chg="mod">
          <ac:chgData name="優輝 山崎" userId="099feebc822f5eb0" providerId="LiveId" clId="{73A6B8B1-F09A-4CA7-A6DD-D6E0491DF9D0}" dt="2023-11-06T06:47:45.221" v="71" actId="1076"/>
          <ac:spMkLst>
            <pc:docMk/>
            <pc:sldMk cId="1298807324" sldId="259"/>
            <ac:spMk id="31" creationId="{3FF04AB1-4719-1463-C825-B8983D0973B7}"/>
          </ac:spMkLst>
        </pc:spChg>
        <pc:spChg chg="mod">
          <ac:chgData name="優輝 山崎" userId="099feebc822f5eb0" providerId="LiveId" clId="{73A6B8B1-F09A-4CA7-A6DD-D6E0491DF9D0}" dt="2023-11-06T06:47:53.770" v="74" actId="1076"/>
          <ac:spMkLst>
            <pc:docMk/>
            <pc:sldMk cId="1298807324" sldId="259"/>
            <ac:spMk id="2048" creationId="{AE9F5FB3-7652-EF9C-EACA-5927138D9094}"/>
          </ac:spMkLst>
        </pc:spChg>
        <pc:spChg chg="mod">
          <ac:chgData name="優輝 山崎" userId="099feebc822f5eb0" providerId="LiveId" clId="{73A6B8B1-F09A-4CA7-A6DD-D6E0491DF9D0}" dt="2023-11-06T06:49:25.078" v="92" actId="1076"/>
          <ac:spMkLst>
            <pc:docMk/>
            <pc:sldMk cId="1298807324" sldId="259"/>
            <ac:spMk id="2049" creationId="{A7E3A90C-59DE-87CB-B485-B0CEDD3F5CF5}"/>
          </ac:spMkLst>
        </pc:spChg>
        <pc:spChg chg="mod">
          <ac:chgData name="優輝 山崎" userId="099feebc822f5eb0" providerId="LiveId" clId="{73A6B8B1-F09A-4CA7-A6DD-D6E0491DF9D0}" dt="2023-11-06T06:49:18.717" v="91" actId="1076"/>
          <ac:spMkLst>
            <pc:docMk/>
            <pc:sldMk cId="1298807324" sldId="259"/>
            <ac:spMk id="2050" creationId="{FB0023B2-D32A-9E19-2422-C372DA08C7FB}"/>
          </ac:spMkLst>
        </pc:spChg>
        <pc:spChg chg="add del mod">
          <ac:chgData name="優輝 山崎" userId="099feebc822f5eb0" providerId="LiveId" clId="{73A6B8B1-F09A-4CA7-A6DD-D6E0491DF9D0}" dt="2023-11-06T06:49:57.208" v="111" actId="1076"/>
          <ac:spMkLst>
            <pc:docMk/>
            <pc:sldMk cId="1298807324" sldId="259"/>
            <ac:spMk id="2052" creationId="{0524B9D8-E281-50C1-BA3D-EE33F1D7CA47}"/>
          </ac:spMkLst>
        </pc:spChg>
        <pc:spChg chg="mod">
          <ac:chgData name="優輝 山崎" userId="099feebc822f5eb0" providerId="LiveId" clId="{73A6B8B1-F09A-4CA7-A6DD-D6E0491DF9D0}" dt="2023-11-06T06:49:32.568" v="93" actId="1076"/>
          <ac:spMkLst>
            <pc:docMk/>
            <pc:sldMk cId="1298807324" sldId="259"/>
            <ac:spMk id="2053" creationId="{6C7C5D88-D6B9-5528-F566-CA84B1D6CBDF}"/>
          </ac:spMkLst>
        </pc:spChg>
        <pc:picChg chg="add del">
          <ac:chgData name="優輝 山崎" userId="099feebc822f5eb0" providerId="LiveId" clId="{73A6B8B1-F09A-4CA7-A6DD-D6E0491DF9D0}" dt="2023-11-06T06:42:36.505" v="38" actId="478"/>
          <ac:picMkLst>
            <pc:docMk/>
            <pc:sldMk cId="1298807324" sldId="259"/>
            <ac:picMk id="4" creationId="{9200793B-EC73-F632-28FF-037D242BE96D}"/>
          </ac:picMkLst>
        </pc:picChg>
        <pc:picChg chg="add mod">
          <ac:chgData name="優輝 山崎" userId="099feebc822f5eb0" providerId="LiveId" clId="{73A6B8B1-F09A-4CA7-A6DD-D6E0491DF9D0}" dt="2023-11-06T06:43:36.473" v="45" actId="1076"/>
          <ac:picMkLst>
            <pc:docMk/>
            <pc:sldMk cId="1298807324" sldId="259"/>
            <ac:picMk id="7" creationId="{FEDD3AE2-4644-3BC3-CA2D-3033AB775323}"/>
          </ac:picMkLst>
        </pc:picChg>
        <pc:picChg chg="del">
          <ac:chgData name="優輝 山崎" userId="099feebc822f5eb0" providerId="LiveId" clId="{73A6B8B1-F09A-4CA7-A6DD-D6E0491DF9D0}" dt="2023-11-06T06:40:51.470" v="19" actId="478"/>
          <ac:picMkLst>
            <pc:docMk/>
            <pc:sldMk cId="1298807324" sldId="259"/>
            <ac:picMk id="10" creationId="{26D89E45-AB09-3161-501F-102B7F330D6B}"/>
          </ac:picMkLst>
        </pc:picChg>
        <pc:picChg chg="del">
          <ac:chgData name="優輝 山崎" userId="099feebc822f5eb0" providerId="LiveId" clId="{73A6B8B1-F09A-4CA7-A6DD-D6E0491DF9D0}" dt="2023-11-06T06:53:51.706" v="154" actId="478"/>
          <ac:picMkLst>
            <pc:docMk/>
            <pc:sldMk cId="1298807324" sldId="259"/>
            <ac:picMk id="1026" creationId="{93A9FEA1-1271-A3D8-A109-7361E13C96CA}"/>
          </ac:picMkLst>
        </pc:picChg>
        <pc:picChg chg="add mod">
          <ac:chgData name="優輝 山崎" userId="099feebc822f5eb0" providerId="LiveId" clId="{73A6B8B1-F09A-4CA7-A6DD-D6E0491DF9D0}" dt="2023-11-06T06:42:27.275" v="35" actId="167"/>
          <ac:picMkLst>
            <pc:docMk/>
            <pc:sldMk cId="1298807324" sldId="259"/>
            <ac:picMk id="1028" creationId="{8721A7CA-FFEC-41CE-681A-C0450219212E}"/>
          </ac:picMkLst>
        </pc:picChg>
        <pc:picChg chg="add del mod">
          <ac:chgData name="優輝 山崎" userId="099feebc822f5eb0" providerId="LiveId" clId="{73A6B8B1-F09A-4CA7-A6DD-D6E0491DF9D0}" dt="2023-11-06T07:07:57.936" v="201" actId="478"/>
          <ac:picMkLst>
            <pc:docMk/>
            <pc:sldMk cId="1298807324" sldId="259"/>
            <ac:picMk id="1030" creationId="{81A0CC22-4E18-B6AE-9A4C-CF23523078BE}"/>
          </ac:picMkLst>
        </pc:picChg>
        <pc:picChg chg="add mod">
          <ac:chgData name="優輝 山崎" userId="099feebc822f5eb0" providerId="LiveId" clId="{73A6B8B1-F09A-4CA7-A6DD-D6E0491DF9D0}" dt="2023-11-06T07:07:56.814" v="200" actId="167"/>
          <ac:picMkLst>
            <pc:docMk/>
            <pc:sldMk cId="1298807324" sldId="259"/>
            <ac:picMk id="2054" creationId="{09035DE0-46C5-6F2B-53A9-601CAB4CA746}"/>
          </ac:picMkLst>
        </pc:picChg>
      </pc:sldChg>
      <pc:sldChg chg="addSp delSp modSp mod">
        <pc:chgData name="優輝 山崎" userId="099feebc822f5eb0" providerId="LiveId" clId="{73A6B8B1-F09A-4CA7-A6DD-D6E0491DF9D0}" dt="2023-11-06T07:08:37.079" v="213" actId="478"/>
        <pc:sldMkLst>
          <pc:docMk/>
          <pc:sldMk cId="1383997838" sldId="260"/>
        </pc:sldMkLst>
        <pc:spChg chg="mod">
          <ac:chgData name="優輝 山崎" userId="099feebc822f5eb0" providerId="LiveId" clId="{73A6B8B1-F09A-4CA7-A6DD-D6E0491DF9D0}" dt="2023-11-06T06:54:45.765" v="168" actId="1076"/>
          <ac:spMkLst>
            <pc:docMk/>
            <pc:sldMk cId="1383997838" sldId="260"/>
            <ac:spMk id="2" creationId="{9F626F76-C019-986D-B72A-B3ED99ED2C1C}"/>
          </ac:spMkLst>
        </pc:spChg>
        <pc:spChg chg="mod">
          <ac:chgData name="優輝 山崎" userId="099feebc822f5eb0" providerId="LiveId" clId="{73A6B8B1-F09A-4CA7-A6DD-D6E0491DF9D0}" dt="2023-11-06T06:59:50.833" v="186" actId="14100"/>
          <ac:spMkLst>
            <pc:docMk/>
            <pc:sldMk cId="1383997838" sldId="260"/>
            <ac:spMk id="5" creationId="{FF42EA11-4A26-68DD-682A-139BA2510539}"/>
          </ac:spMkLst>
        </pc:spChg>
        <pc:spChg chg="del">
          <ac:chgData name="優輝 山崎" userId="099feebc822f5eb0" providerId="LiveId" clId="{73A6B8B1-F09A-4CA7-A6DD-D6E0491DF9D0}" dt="2023-11-06T06:59:21.122" v="182" actId="478"/>
          <ac:spMkLst>
            <pc:docMk/>
            <pc:sldMk cId="1383997838" sldId="260"/>
            <ac:spMk id="6" creationId="{474CA7A6-1774-19B8-EAB9-590281198D3C}"/>
          </ac:spMkLst>
        </pc:spChg>
        <pc:spChg chg="del">
          <ac:chgData name="優輝 山崎" userId="099feebc822f5eb0" providerId="LiveId" clId="{73A6B8B1-F09A-4CA7-A6DD-D6E0491DF9D0}" dt="2023-11-06T06:59:23.695" v="183" actId="478"/>
          <ac:spMkLst>
            <pc:docMk/>
            <pc:sldMk cId="1383997838" sldId="260"/>
            <ac:spMk id="7" creationId="{AD8FD7EF-8CD3-A916-8D60-862CA8DA81E6}"/>
          </ac:spMkLst>
        </pc:spChg>
        <pc:spChg chg="mod">
          <ac:chgData name="優輝 山崎" userId="099feebc822f5eb0" providerId="LiveId" clId="{73A6B8B1-F09A-4CA7-A6DD-D6E0491DF9D0}" dt="2023-11-06T06:54:49.745" v="169" actId="1076"/>
          <ac:spMkLst>
            <pc:docMk/>
            <pc:sldMk cId="1383997838" sldId="260"/>
            <ac:spMk id="16" creationId="{7990175C-C394-4FCF-E2B7-8653C7FF2973}"/>
          </ac:spMkLst>
        </pc:spChg>
        <pc:picChg chg="add mod">
          <ac:chgData name="優輝 山崎" userId="099feebc822f5eb0" providerId="LiveId" clId="{73A6B8B1-F09A-4CA7-A6DD-D6E0491DF9D0}" dt="2023-11-06T07:08:02.110" v="203" actId="167"/>
          <ac:picMkLst>
            <pc:docMk/>
            <pc:sldMk cId="1383997838" sldId="260"/>
            <ac:picMk id="8" creationId="{D2DDCB93-1F17-102F-2DCA-3079055F14FD}"/>
          </ac:picMkLst>
        </pc:picChg>
        <pc:picChg chg="del">
          <ac:chgData name="優輝 山崎" userId="099feebc822f5eb0" providerId="LiveId" clId="{73A6B8B1-F09A-4CA7-A6DD-D6E0491DF9D0}" dt="2023-11-06T06:54:37.629" v="165" actId="478"/>
          <ac:picMkLst>
            <pc:docMk/>
            <pc:sldMk cId="1383997838" sldId="260"/>
            <ac:picMk id="1026" creationId="{93A9FEA1-1271-A3D8-A109-7361E13C96CA}"/>
          </ac:picMkLst>
        </pc:picChg>
        <pc:picChg chg="del">
          <ac:chgData name="優輝 山崎" userId="099feebc822f5eb0" providerId="LiveId" clId="{73A6B8B1-F09A-4CA7-A6DD-D6E0491DF9D0}" dt="2023-11-06T06:59:06.437" v="181" actId="478"/>
          <ac:picMkLst>
            <pc:docMk/>
            <pc:sldMk cId="1383997838" sldId="260"/>
            <ac:picMk id="3074" creationId="{4FFF22C4-30E9-2F6D-73C5-477B65C115DF}"/>
          </ac:picMkLst>
        </pc:picChg>
        <pc:picChg chg="add del mod">
          <ac:chgData name="優輝 山崎" userId="099feebc822f5eb0" providerId="LiveId" clId="{73A6B8B1-F09A-4CA7-A6DD-D6E0491DF9D0}" dt="2023-11-06T07:08:03.347" v="204" actId="478"/>
          <ac:picMkLst>
            <pc:docMk/>
            <pc:sldMk cId="1383997838" sldId="260"/>
            <ac:picMk id="5122" creationId="{ADE8CEB6-2FE4-5124-8C2B-BA93164D70F1}"/>
          </ac:picMkLst>
        </pc:picChg>
        <pc:picChg chg="add del mod">
          <ac:chgData name="優輝 山崎" userId="099feebc822f5eb0" providerId="LiveId" clId="{73A6B8B1-F09A-4CA7-A6DD-D6E0491DF9D0}" dt="2023-11-06T07:08:37.079" v="213" actId="478"/>
          <ac:picMkLst>
            <pc:docMk/>
            <pc:sldMk cId="1383997838" sldId="260"/>
            <ac:picMk id="5124" creationId="{69A70F73-8EAD-E440-6C95-79FDDD81936F}"/>
          </ac:picMkLst>
        </pc:picChg>
        <pc:picChg chg="add mod">
          <ac:chgData name="優輝 山崎" userId="099feebc822f5eb0" providerId="LiveId" clId="{73A6B8B1-F09A-4CA7-A6DD-D6E0491DF9D0}" dt="2023-11-06T07:08:36.023" v="212" actId="167"/>
          <ac:picMkLst>
            <pc:docMk/>
            <pc:sldMk cId="1383997838" sldId="260"/>
            <ac:picMk id="5126" creationId="{A374BF72-DA70-8042-8E93-D7ED1FF0B2D4}"/>
          </ac:picMkLst>
        </pc:picChg>
      </pc:sldChg>
      <pc:sldChg chg="addSp delSp modSp add mod ord">
        <pc:chgData name="優輝 山崎" userId="099feebc822f5eb0" providerId="LiveId" clId="{73A6B8B1-F09A-4CA7-A6DD-D6E0491DF9D0}" dt="2023-11-06T07:16:47.330" v="237" actId="22"/>
        <pc:sldMkLst>
          <pc:docMk/>
          <pc:sldMk cId="291472785" sldId="261"/>
        </pc:sldMkLst>
        <pc:spChg chg="del">
          <ac:chgData name="優輝 山崎" userId="099feebc822f5eb0" providerId="LiveId" clId="{73A6B8B1-F09A-4CA7-A6DD-D6E0491DF9D0}" dt="2023-11-06T06:56:11.416" v="173" actId="478"/>
          <ac:spMkLst>
            <pc:docMk/>
            <pc:sldMk cId="291472785" sldId="261"/>
            <ac:spMk id="2" creationId="{9F626F76-C019-986D-B72A-B3ED99ED2C1C}"/>
          </ac:spMkLst>
        </pc:spChg>
        <pc:spChg chg="del">
          <ac:chgData name="優輝 山崎" userId="099feebc822f5eb0" providerId="LiveId" clId="{73A6B8B1-F09A-4CA7-A6DD-D6E0491DF9D0}" dt="2023-11-06T06:56:08.912" v="171" actId="478"/>
          <ac:spMkLst>
            <pc:docMk/>
            <pc:sldMk cId="291472785" sldId="261"/>
            <ac:spMk id="3" creationId="{8DB16950-C06F-2862-5532-55CB4E760A74}"/>
          </ac:spMkLst>
        </pc:spChg>
        <pc:spChg chg="del">
          <ac:chgData name="優輝 山崎" userId="099feebc822f5eb0" providerId="LiveId" clId="{73A6B8B1-F09A-4CA7-A6DD-D6E0491DF9D0}" dt="2023-11-06T06:56:10.441" v="172" actId="478"/>
          <ac:spMkLst>
            <pc:docMk/>
            <pc:sldMk cId="291472785" sldId="261"/>
            <ac:spMk id="16" creationId="{7990175C-C394-4FCF-E2B7-8653C7FF2973}"/>
          </ac:spMkLst>
        </pc:spChg>
        <pc:picChg chg="del">
          <ac:chgData name="優輝 山崎" userId="099feebc822f5eb0" providerId="LiveId" clId="{73A6B8B1-F09A-4CA7-A6DD-D6E0491DF9D0}" dt="2023-11-06T06:32:03.960" v="4" actId="478"/>
          <ac:picMkLst>
            <pc:docMk/>
            <pc:sldMk cId="291472785" sldId="261"/>
            <ac:picMk id="5" creationId="{B88F24BF-EE3E-2679-29AE-4263384519CB}"/>
          </ac:picMkLst>
        </pc:picChg>
        <pc:picChg chg="del mod">
          <ac:chgData name="優輝 山崎" userId="099feebc822f5eb0" providerId="LiveId" clId="{73A6B8B1-F09A-4CA7-A6DD-D6E0491DF9D0}" dt="2023-11-06T06:56:05.371" v="170" actId="478"/>
          <ac:picMkLst>
            <pc:docMk/>
            <pc:sldMk cId="291472785" sldId="261"/>
            <ac:picMk id="6" creationId="{298AA5D4-2810-6E35-936C-248A56884222}"/>
          </ac:picMkLst>
        </pc:picChg>
        <pc:picChg chg="add mod">
          <ac:chgData name="優輝 山崎" userId="099feebc822f5eb0" providerId="LiveId" clId="{73A6B8B1-F09A-4CA7-A6DD-D6E0491DF9D0}" dt="2023-11-06T07:16:34.489" v="235" actId="14100"/>
          <ac:picMkLst>
            <pc:docMk/>
            <pc:sldMk cId="291472785" sldId="261"/>
            <ac:picMk id="7" creationId="{ECE6D960-58C7-FA3C-A448-271A765A0B8C}"/>
          </ac:picMkLst>
        </pc:picChg>
        <pc:picChg chg="add del">
          <ac:chgData name="優輝 山崎" userId="099feebc822f5eb0" providerId="LiveId" clId="{73A6B8B1-F09A-4CA7-A6DD-D6E0491DF9D0}" dt="2023-11-06T07:16:47.330" v="237" actId="22"/>
          <ac:picMkLst>
            <pc:docMk/>
            <pc:sldMk cId="291472785" sldId="261"/>
            <ac:picMk id="9" creationId="{55EC67A8-2FC2-3EEF-242A-8193B8D46912}"/>
          </ac:picMkLst>
        </pc:picChg>
        <pc:picChg chg="del">
          <ac:chgData name="優輝 山崎" userId="099feebc822f5eb0" providerId="LiveId" clId="{73A6B8B1-F09A-4CA7-A6DD-D6E0491DF9D0}" dt="2023-11-06T06:32:02.156" v="3" actId="478"/>
          <ac:picMkLst>
            <pc:docMk/>
            <pc:sldMk cId="291472785" sldId="261"/>
            <ac:picMk id="1026" creationId="{93A9FEA1-1271-A3D8-A109-7361E13C96CA}"/>
          </ac:picMkLst>
        </pc:picChg>
      </pc:sldChg>
      <pc:sldChg chg="addSp delSp modSp add mod">
        <pc:chgData name="優輝 山崎" userId="099feebc822f5eb0" providerId="LiveId" clId="{73A6B8B1-F09A-4CA7-A6DD-D6E0491DF9D0}" dt="2023-11-06T07:10:28.669" v="233" actId="1076"/>
        <pc:sldMkLst>
          <pc:docMk/>
          <pc:sldMk cId="2949822650" sldId="262"/>
        </pc:sldMkLst>
        <pc:spChg chg="mod">
          <ac:chgData name="優輝 山崎" userId="099feebc822f5eb0" providerId="LiveId" clId="{73A6B8B1-F09A-4CA7-A6DD-D6E0491DF9D0}" dt="2023-11-06T07:09:23.131" v="222" actId="14100"/>
          <ac:spMkLst>
            <pc:docMk/>
            <pc:sldMk cId="2949822650" sldId="262"/>
            <ac:spMk id="2" creationId="{9F626F76-C019-986D-B72A-B3ED99ED2C1C}"/>
          </ac:spMkLst>
        </pc:spChg>
        <pc:spChg chg="mod">
          <ac:chgData name="優輝 山崎" userId="099feebc822f5eb0" providerId="LiveId" clId="{73A6B8B1-F09A-4CA7-A6DD-D6E0491DF9D0}" dt="2023-11-06T07:09:08.200" v="219" actId="14100"/>
          <ac:spMkLst>
            <pc:docMk/>
            <pc:sldMk cId="2949822650" sldId="262"/>
            <ac:spMk id="4" creationId="{6D9E1912-A7F3-6DC7-B708-175F7AA47F6D}"/>
          </ac:spMkLst>
        </pc:spChg>
        <pc:spChg chg="mod">
          <ac:chgData name="優輝 山崎" userId="099feebc822f5eb0" providerId="LiveId" clId="{73A6B8B1-F09A-4CA7-A6DD-D6E0491DF9D0}" dt="2023-11-06T07:10:19.635" v="232" actId="14100"/>
          <ac:spMkLst>
            <pc:docMk/>
            <pc:sldMk cId="2949822650" sldId="262"/>
            <ac:spMk id="5" creationId="{FF42EA11-4A26-68DD-682A-139BA2510539}"/>
          </ac:spMkLst>
        </pc:spChg>
        <pc:spChg chg="mod">
          <ac:chgData name="優輝 山崎" userId="099feebc822f5eb0" providerId="LiveId" clId="{73A6B8B1-F09A-4CA7-A6DD-D6E0491DF9D0}" dt="2023-11-06T07:10:28.669" v="233" actId="1076"/>
          <ac:spMkLst>
            <pc:docMk/>
            <pc:sldMk cId="2949822650" sldId="262"/>
            <ac:spMk id="11" creationId="{7A6C555D-970A-9253-D664-58AD8D0AC22B}"/>
          </ac:spMkLst>
        </pc:spChg>
        <pc:spChg chg="mod">
          <ac:chgData name="優輝 山崎" userId="099feebc822f5eb0" providerId="LiveId" clId="{73A6B8B1-F09A-4CA7-A6DD-D6E0491DF9D0}" dt="2023-11-06T07:09:11.668" v="220" actId="1076"/>
          <ac:spMkLst>
            <pc:docMk/>
            <pc:sldMk cId="2949822650" sldId="262"/>
            <ac:spMk id="15" creationId="{877BAB40-0EBF-7672-4E8E-63BFF7EE64C8}"/>
          </ac:spMkLst>
        </pc:spChg>
        <pc:spChg chg="mod">
          <ac:chgData name="優輝 山崎" userId="099feebc822f5eb0" providerId="LiveId" clId="{73A6B8B1-F09A-4CA7-A6DD-D6E0491DF9D0}" dt="2023-11-06T07:09:26.500" v="223" actId="1076"/>
          <ac:spMkLst>
            <pc:docMk/>
            <pc:sldMk cId="2949822650" sldId="262"/>
            <ac:spMk id="16" creationId="{7990175C-C394-4FCF-E2B7-8653C7FF2973}"/>
          </ac:spMkLst>
        </pc:spChg>
        <pc:picChg chg="mod">
          <ac:chgData name="優輝 山崎" userId="099feebc822f5eb0" providerId="LiveId" clId="{73A6B8B1-F09A-4CA7-A6DD-D6E0491DF9D0}" dt="2023-11-06T07:08:59.249" v="217" actId="1076"/>
          <ac:picMkLst>
            <pc:docMk/>
            <pc:sldMk cId="2949822650" sldId="262"/>
            <ac:picMk id="8" creationId="{D2DDCB93-1F17-102F-2DCA-3079055F14FD}"/>
          </ac:picMkLst>
        </pc:picChg>
        <pc:picChg chg="del">
          <ac:chgData name="優輝 山崎" userId="099feebc822f5eb0" providerId="LiveId" clId="{73A6B8B1-F09A-4CA7-A6DD-D6E0491DF9D0}" dt="2023-11-06T07:09:59.857" v="229" actId="478"/>
          <ac:picMkLst>
            <pc:docMk/>
            <pc:sldMk cId="2949822650" sldId="262"/>
            <ac:picMk id="5126" creationId="{A374BF72-DA70-8042-8E93-D7ED1FF0B2D4}"/>
          </ac:picMkLst>
        </pc:picChg>
        <pc:picChg chg="add mod">
          <ac:chgData name="優輝 山崎" userId="099feebc822f5eb0" providerId="LiveId" clId="{73A6B8B1-F09A-4CA7-A6DD-D6E0491DF9D0}" dt="2023-11-06T07:09:58.707" v="228" actId="167"/>
          <ac:picMkLst>
            <pc:docMk/>
            <pc:sldMk cId="2949822650" sldId="262"/>
            <ac:picMk id="6146" creationId="{01CCA16F-0CB0-9D65-08F4-1012402946F0}"/>
          </ac:picMkLst>
        </pc:picChg>
      </pc:sldChg>
      <pc:sldChg chg="addSp delSp modSp add mod">
        <pc:chgData name="優輝 山崎" userId="099feebc822f5eb0" providerId="LiveId" clId="{73A6B8B1-F09A-4CA7-A6DD-D6E0491DF9D0}" dt="2023-11-06T07:19:04.081" v="243" actId="478"/>
        <pc:sldMkLst>
          <pc:docMk/>
          <pc:sldMk cId="1500072132" sldId="263"/>
        </pc:sldMkLst>
        <pc:picChg chg="add mod ord">
          <ac:chgData name="優輝 山崎" userId="099feebc822f5eb0" providerId="LiveId" clId="{73A6B8B1-F09A-4CA7-A6DD-D6E0491DF9D0}" dt="2023-11-06T07:19:02.705" v="242" actId="167"/>
          <ac:picMkLst>
            <pc:docMk/>
            <pc:sldMk cId="1500072132" sldId="263"/>
            <ac:picMk id="3" creationId="{2480AEC2-CC5A-16E2-23E6-D63EC95E711F}"/>
          </ac:picMkLst>
        </pc:picChg>
        <pc:picChg chg="del">
          <ac:chgData name="優輝 山崎" userId="099feebc822f5eb0" providerId="LiveId" clId="{73A6B8B1-F09A-4CA7-A6DD-D6E0491DF9D0}" dt="2023-11-06T07:19:04.081" v="243" actId="478"/>
          <ac:picMkLst>
            <pc:docMk/>
            <pc:sldMk cId="1500072132" sldId="263"/>
            <ac:picMk id="7" creationId="{ECE6D960-58C7-FA3C-A448-271A765A0B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FAEDC-3147-231B-43AD-F35BBE37A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B290740-2D4B-748B-025B-A8DD8EDC3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775A92-6062-CA60-FB61-3D7ECDD1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BE4B-1A59-40D9-9E47-E2415180CD3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E289A7-945E-93DE-D6B6-D4886258B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F76232-1AD3-28E7-3DB0-E36312F96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86F0-6E2E-4075-81B8-7EAE04E69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02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BAA40D-E210-E118-2E34-5757009D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6D7613-708F-2FB9-A335-58590653D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5E0E59-99B9-C0A1-98BD-D331F750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BE4B-1A59-40D9-9E47-E2415180CD3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44BA2A-6E7C-5DCA-282A-4FD31902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FEEF92-B6A6-7A30-B93C-797E03DB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86F0-6E2E-4075-81B8-7EAE04E69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25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6EE63E-7E52-8C0D-4BE0-52C30B1C0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477D85-BE2D-7EAF-A23F-70C631C68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B32F90-B001-FAF2-682A-7DABC832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BE4B-1A59-40D9-9E47-E2415180CD3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F517B-A7E1-9970-4D49-BFD316531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6C6279-4417-2611-F4C9-449DBEFC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86F0-6E2E-4075-81B8-7EAE04E69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308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B1032-7ED6-F678-2940-2D82C0294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C365A-94B8-7584-4317-202E57E68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FA5CCC-BFA3-0ECF-2AAF-0A16BDB6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BE4B-1A59-40D9-9E47-E2415180CD3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290BA9-8083-F15A-2BE4-9709F3F3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3CF526-FA17-1316-16CA-1FD89B9F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86F0-6E2E-4075-81B8-7EAE04E69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32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081C46-498F-F9BC-B854-28FCAF55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DAF263-C036-8182-17B1-8A8C9046F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DB7961-8EB8-317F-6757-5E81F858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BE4B-1A59-40D9-9E47-E2415180CD3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863F75-0E35-FEA4-77C4-3639DE9E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E2F94D-1E26-8D23-B101-8F42CC55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86F0-6E2E-4075-81B8-7EAE04E69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009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33C16-B522-9FA2-A750-626C5B9C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0C901E-2D9B-8F89-DC0E-67ECF744A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2662F4-A67D-7D9D-AB40-517AA4E4C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CC5918-9950-E184-0DA8-9D449CA56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BE4B-1A59-40D9-9E47-E2415180CD3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ECBCDE-D061-FF65-523D-5653446D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6F16FC-3EF8-B641-20B1-A1CC7FFF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86F0-6E2E-4075-81B8-7EAE04E69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8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09B187-3707-9A77-05BE-5FC50A22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0B0D1F-84D0-5BD5-AD05-9490DD77A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221EBC-4EDE-B70F-AEA0-9F4F7E329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5669E1A-F99A-F6E6-6C97-D9B23BD8B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BA8C05-65A1-F8E1-127A-DD7360A3B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F561F9-66F9-AFF4-9F7C-FD8E649A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BE4B-1A59-40D9-9E47-E2415180CD3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772AE9-6477-B165-26BB-314019F7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51A0A1-AC2F-F5FC-ECAD-B4EB16CF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86F0-6E2E-4075-81B8-7EAE04E69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89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46C3BC-863E-9913-9FD6-D031B786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54BAC7-0C45-89FF-30C7-44E2FE154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BE4B-1A59-40D9-9E47-E2415180CD3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7B6FB8-4B75-832D-74E7-2B029991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DDF2B2D-6CAC-018C-42FB-D07D8D96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86F0-6E2E-4075-81B8-7EAE04E69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25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B50214-BC9D-48FA-8D79-66D1FF13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BE4B-1A59-40D9-9E47-E2415180CD3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1DB2EB-4A32-CD87-64D9-F51584A4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F2D748-A3C8-B79D-0939-EBB615CF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86F0-6E2E-4075-81B8-7EAE04E69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831FE-4FE3-6667-DE6A-409F4623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6F547-8EBC-C626-DABE-15332A9DE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F36EDF-0655-62E1-9FD2-9F08DAF86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DAD3F0-9E03-D8BB-7994-53D5FAB3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BE4B-1A59-40D9-9E47-E2415180CD3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08B13E-1953-7458-394A-488EA272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CD6FD4-A9D8-ECCF-186D-5F2B4FBF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86F0-6E2E-4075-81B8-7EAE04E69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008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6900FC-84A1-8656-994B-0AB3568E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43AD9A9-D7E7-1DE0-3057-BE27F55F9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85A2FA-0BC5-99CB-D405-56211EB97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664ED1-2F48-38C9-BC8E-B2FCB79C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BE4B-1A59-40D9-9E47-E2415180CD3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7F051E-5A84-595A-5635-C191E59E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8FC5C4-92F7-9DD9-8055-98255599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786F0-6E2E-4075-81B8-7EAE04E69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29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EDA2D6-DA56-1AE4-9282-73420DDB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360F72-1DF4-6C6C-EBD5-527D0FB45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D75074-5573-75F5-C7B3-F19458C45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9BE4B-1A59-40D9-9E47-E2415180CD31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94D02-9A30-5D29-7F3D-F1C62B86C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8A7B67-9233-AE32-5C29-31D5ACE1E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786F0-6E2E-4075-81B8-7EAE04E69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26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BF588642-6D78-F945-80EF-9445B7A5C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52133"/>
            <a:ext cx="3504075" cy="758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D9E1912-A7F3-6DC7-B708-175F7AA47F6D}"/>
              </a:ext>
            </a:extLst>
          </p:cNvPr>
          <p:cNvSpPr/>
          <p:nvPr/>
        </p:nvSpPr>
        <p:spPr>
          <a:xfrm>
            <a:off x="433139" y="1963554"/>
            <a:ext cx="981776" cy="2310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F626F76-C019-986D-B72A-B3ED99ED2C1C}"/>
              </a:ext>
            </a:extLst>
          </p:cNvPr>
          <p:cNvSpPr/>
          <p:nvPr/>
        </p:nvSpPr>
        <p:spPr>
          <a:xfrm>
            <a:off x="433139" y="2664594"/>
            <a:ext cx="981776" cy="2310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7BAB40-0EBF-7672-4E8E-63BFF7EE64C8}"/>
              </a:ext>
            </a:extLst>
          </p:cNvPr>
          <p:cNvSpPr txBox="1"/>
          <p:nvPr/>
        </p:nvSpPr>
        <p:spPr>
          <a:xfrm>
            <a:off x="1414914" y="1860248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990175C-C394-4FCF-E2B7-8653C7FF2973}"/>
              </a:ext>
            </a:extLst>
          </p:cNvPr>
          <p:cNvSpPr txBox="1"/>
          <p:nvPr/>
        </p:nvSpPr>
        <p:spPr>
          <a:xfrm>
            <a:off x="1414913" y="2549264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8DB16950-C06F-2862-5532-55CB4E760A74}"/>
              </a:ext>
            </a:extLst>
          </p:cNvPr>
          <p:cNvSpPr/>
          <p:nvPr/>
        </p:nvSpPr>
        <p:spPr>
          <a:xfrm>
            <a:off x="3610658" y="3096039"/>
            <a:ext cx="503303" cy="6659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920C87-7B7A-E833-3521-FAF8472D7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49" y="-452131"/>
            <a:ext cx="3493970" cy="759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74CA7A6-1774-19B8-EAB9-590281198D3C}"/>
              </a:ext>
            </a:extLst>
          </p:cNvPr>
          <p:cNvSpPr/>
          <p:nvPr/>
        </p:nvSpPr>
        <p:spPr>
          <a:xfrm>
            <a:off x="5857322" y="6230791"/>
            <a:ext cx="1463038" cy="5919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8FD7EF-8CD3-A916-8D60-862CA8DA81E6}"/>
              </a:ext>
            </a:extLst>
          </p:cNvPr>
          <p:cNvSpPr txBox="1"/>
          <p:nvPr/>
        </p:nvSpPr>
        <p:spPr>
          <a:xfrm>
            <a:off x="6309707" y="5807627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93919E2-46A7-304C-8A7A-6349445088E9}"/>
              </a:ext>
            </a:extLst>
          </p:cNvPr>
          <p:cNvSpPr/>
          <p:nvPr/>
        </p:nvSpPr>
        <p:spPr>
          <a:xfrm>
            <a:off x="7841307" y="3096039"/>
            <a:ext cx="503303" cy="6659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96D3B88-87D7-9E1B-CA9B-BC9416EC2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297" y="-452132"/>
            <a:ext cx="3512555" cy="759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98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F44E0A-9E31-0C25-588A-140729AB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52133"/>
            <a:ext cx="3504075" cy="758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A6FCEE9-0B86-A578-238B-10057DC8A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49" y="-465582"/>
            <a:ext cx="3510290" cy="759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EF57B78-1CB3-95DA-783B-01A47CD6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346" y="-452131"/>
            <a:ext cx="3510290" cy="759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D9E1912-A7F3-6DC7-B708-175F7AA47F6D}"/>
              </a:ext>
            </a:extLst>
          </p:cNvPr>
          <p:cNvSpPr/>
          <p:nvPr/>
        </p:nvSpPr>
        <p:spPr>
          <a:xfrm>
            <a:off x="467433" y="2193217"/>
            <a:ext cx="981776" cy="2310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F626F76-C019-986D-B72A-B3ED99ED2C1C}"/>
              </a:ext>
            </a:extLst>
          </p:cNvPr>
          <p:cNvSpPr/>
          <p:nvPr/>
        </p:nvSpPr>
        <p:spPr>
          <a:xfrm>
            <a:off x="467433" y="2933927"/>
            <a:ext cx="981776" cy="2310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7BAB40-0EBF-7672-4E8E-63BFF7EE64C8}"/>
              </a:ext>
            </a:extLst>
          </p:cNvPr>
          <p:cNvSpPr txBox="1"/>
          <p:nvPr/>
        </p:nvSpPr>
        <p:spPr>
          <a:xfrm>
            <a:off x="1542882" y="2077887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990175C-C394-4FCF-E2B7-8653C7FF2973}"/>
              </a:ext>
            </a:extLst>
          </p:cNvPr>
          <p:cNvSpPr txBox="1"/>
          <p:nvPr/>
        </p:nvSpPr>
        <p:spPr>
          <a:xfrm>
            <a:off x="1542881" y="2818597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8DB16950-C06F-2862-5532-55CB4E760A74}"/>
              </a:ext>
            </a:extLst>
          </p:cNvPr>
          <p:cNvSpPr/>
          <p:nvPr/>
        </p:nvSpPr>
        <p:spPr>
          <a:xfrm>
            <a:off x="3610658" y="3096039"/>
            <a:ext cx="503303" cy="6659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74CA7A6-1774-19B8-EAB9-590281198D3C}"/>
              </a:ext>
            </a:extLst>
          </p:cNvPr>
          <p:cNvSpPr/>
          <p:nvPr/>
        </p:nvSpPr>
        <p:spPr>
          <a:xfrm>
            <a:off x="5575300" y="6230791"/>
            <a:ext cx="1745060" cy="59195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8FD7EF-8CD3-A916-8D60-862CA8DA81E6}"/>
              </a:ext>
            </a:extLst>
          </p:cNvPr>
          <p:cNvSpPr txBox="1"/>
          <p:nvPr/>
        </p:nvSpPr>
        <p:spPr>
          <a:xfrm>
            <a:off x="6309707" y="5807627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193919E2-46A7-304C-8A7A-6349445088E9}"/>
              </a:ext>
            </a:extLst>
          </p:cNvPr>
          <p:cNvSpPr/>
          <p:nvPr/>
        </p:nvSpPr>
        <p:spPr>
          <a:xfrm>
            <a:off x="7857627" y="3096039"/>
            <a:ext cx="503303" cy="6659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61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0BA93D20-45B2-33F6-7955-92349E78D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52133"/>
            <a:ext cx="3504075" cy="758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88F24BF-EE3E-2679-29AE-426338451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648" y="-452131"/>
            <a:ext cx="3504075" cy="758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F626F76-C019-986D-B72A-B3ED99ED2C1C}"/>
              </a:ext>
            </a:extLst>
          </p:cNvPr>
          <p:cNvSpPr/>
          <p:nvPr/>
        </p:nvSpPr>
        <p:spPr>
          <a:xfrm>
            <a:off x="452387" y="3570973"/>
            <a:ext cx="2165685" cy="29838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990175C-C394-4FCF-E2B7-8653C7FF2973}"/>
              </a:ext>
            </a:extLst>
          </p:cNvPr>
          <p:cNvSpPr txBox="1"/>
          <p:nvPr/>
        </p:nvSpPr>
        <p:spPr>
          <a:xfrm>
            <a:off x="2107933" y="3144600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8DB16950-C06F-2862-5532-55CB4E760A74}"/>
              </a:ext>
            </a:extLst>
          </p:cNvPr>
          <p:cNvSpPr/>
          <p:nvPr/>
        </p:nvSpPr>
        <p:spPr>
          <a:xfrm>
            <a:off x="3610658" y="3096039"/>
            <a:ext cx="503303" cy="6659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10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4">
            <a:extLst>
              <a:ext uri="{FF2B5EF4-FFF2-40B4-BE49-F238E27FC236}">
                <a16:creationId xmlns:a16="http://schemas.microsoft.com/office/drawing/2014/main" id="{09035DE0-46C5-6F2B-53A9-601CAB4CA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52133"/>
            <a:ext cx="3504075" cy="758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721A7CA-FFEC-41CE-681A-C04502192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317" y="-452135"/>
            <a:ext cx="3493970" cy="756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EDD3AE2-4644-3BC3-CA2D-3033AB775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708" y="-452134"/>
            <a:ext cx="3496271" cy="756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F626F76-C019-986D-B72A-B3ED99ED2C1C}"/>
              </a:ext>
            </a:extLst>
          </p:cNvPr>
          <p:cNvSpPr/>
          <p:nvPr/>
        </p:nvSpPr>
        <p:spPr>
          <a:xfrm>
            <a:off x="490888" y="3339967"/>
            <a:ext cx="1405289" cy="2570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990175C-C394-4FCF-E2B7-8653C7FF2973}"/>
              </a:ext>
            </a:extLst>
          </p:cNvPr>
          <p:cNvSpPr txBox="1"/>
          <p:nvPr/>
        </p:nvSpPr>
        <p:spPr>
          <a:xfrm>
            <a:off x="1824793" y="3006813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8DB16950-C06F-2862-5532-55CB4E760A74}"/>
              </a:ext>
            </a:extLst>
          </p:cNvPr>
          <p:cNvSpPr/>
          <p:nvPr/>
        </p:nvSpPr>
        <p:spPr>
          <a:xfrm>
            <a:off x="3610658" y="3096039"/>
            <a:ext cx="503303" cy="6659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74CA7A6-1774-19B8-EAB9-590281198D3C}"/>
              </a:ext>
            </a:extLst>
          </p:cNvPr>
          <p:cNvSpPr/>
          <p:nvPr/>
        </p:nvSpPr>
        <p:spPr>
          <a:xfrm>
            <a:off x="5149565" y="667516"/>
            <a:ext cx="1020229" cy="4105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1F17BDC-4A52-C4DD-1B66-9908B9298C36}"/>
              </a:ext>
            </a:extLst>
          </p:cNvPr>
          <p:cNvSpPr/>
          <p:nvPr/>
        </p:nvSpPr>
        <p:spPr>
          <a:xfrm>
            <a:off x="4743291" y="6212330"/>
            <a:ext cx="2552657" cy="6793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459C687-1829-1B0D-59EA-9AE12AD5C2BC}"/>
              </a:ext>
            </a:extLst>
          </p:cNvPr>
          <p:cNvSpPr txBox="1"/>
          <p:nvPr/>
        </p:nvSpPr>
        <p:spPr>
          <a:xfrm>
            <a:off x="4898162" y="5759066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③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641F1A5-EA76-7C73-7691-12001C0A5794}"/>
              </a:ext>
            </a:extLst>
          </p:cNvPr>
          <p:cNvSpPr/>
          <p:nvPr/>
        </p:nvSpPr>
        <p:spPr>
          <a:xfrm>
            <a:off x="4515969" y="656238"/>
            <a:ext cx="742862" cy="4105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7BE5FBE-8509-B945-3E05-D73D82F7BA01}"/>
              </a:ext>
            </a:extLst>
          </p:cNvPr>
          <p:cNvSpPr txBox="1"/>
          <p:nvPr/>
        </p:nvSpPr>
        <p:spPr>
          <a:xfrm>
            <a:off x="4065266" y="534993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799FC2-DFAE-0C86-9A85-E554C2522548}"/>
              </a:ext>
            </a:extLst>
          </p:cNvPr>
          <p:cNvSpPr txBox="1"/>
          <p:nvPr/>
        </p:nvSpPr>
        <p:spPr>
          <a:xfrm>
            <a:off x="7791646" y="3036530"/>
            <a:ext cx="85341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3200" b="1" dirty="0">
                <a:solidFill>
                  <a:srgbClr val="FF0000"/>
                </a:solidFill>
              </a:rPr>
              <a:t>OR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91B9FF-ED6E-0514-001A-FC9A6C1056E6}"/>
              </a:ext>
            </a:extLst>
          </p:cNvPr>
          <p:cNvSpPr txBox="1"/>
          <p:nvPr/>
        </p:nvSpPr>
        <p:spPr>
          <a:xfrm>
            <a:off x="8741397" y="630662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ACFC1FC-8CD6-CFB8-92E5-FBC1309ADBE8}"/>
              </a:ext>
            </a:extLst>
          </p:cNvPr>
          <p:cNvSpPr/>
          <p:nvPr/>
        </p:nvSpPr>
        <p:spPr>
          <a:xfrm>
            <a:off x="9211363" y="743251"/>
            <a:ext cx="846471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B429B6C-5F6C-1FEC-E190-E40543450D7F}"/>
              </a:ext>
            </a:extLst>
          </p:cNvPr>
          <p:cNvSpPr/>
          <p:nvPr/>
        </p:nvSpPr>
        <p:spPr>
          <a:xfrm>
            <a:off x="9180584" y="6212330"/>
            <a:ext cx="1754500" cy="6793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D482B86-08DD-19E9-1131-9ED3D2325334}"/>
              </a:ext>
            </a:extLst>
          </p:cNvPr>
          <p:cNvSpPr txBox="1"/>
          <p:nvPr/>
        </p:nvSpPr>
        <p:spPr>
          <a:xfrm>
            <a:off x="9253890" y="5800718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③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A0AB9B5-41F4-31F7-92DA-5BF41FB379A4}"/>
              </a:ext>
            </a:extLst>
          </p:cNvPr>
          <p:cNvSpPr/>
          <p:nvPr/>
        </p:nvSpPr>
        <p:spPr>
          <a:xfrm>
            <a:off x="9993259" y="734598"/>
            <a:ext cx="764367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72C5729-1F91-35F3-9181-DAB1BA8DB943}"/>
              </a:ext>
            </a:extLst>
          </p:cNvPr>
          <p:cNvSpPr/>
          <p:nvPr/>
        </p:nvSpPr>
        <p:spPr>
          <a:xfrm>
            <a:off x="4655083" y="1397106"/>
            <a:ext cx="581060" cy="2776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5ADD9D3-E7E2-21FE-A230-390D388D52F7}"/>
              </a:ext>
            </a:extLst>
          </p:cNvPr>
          <p:cNvSpPr/>
          <p:nvPr/>
        </p:nvSpPr>
        <p:spPr>
          <a:xfrm>
            <a:off x="9404705" y="1365168"/>
            <a:ext cx="665269" cy="3594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4A61F39D-A3B2-D15F-63D8-EBD88377A0A5}"/>
              </a:ext>
            </a:extLst>
          </p:cNvPr>
          <p:cNvSpPr/>
          <p:nvPr/>
        </p:nvSpPr>
        <p:spPr>
          <a:xfrm>
            <a:off x="5318329" y="1397106"/>
            <a:ext cx="841839" cy="2873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675C9708-3ABA-D31E-FA15-C87EBBDDA653}"/>
              </a:ext>
            </a:extLst>
          </p:cNvPr>
          <p:cNvSpPr/>
          <p:nvPr/>
        </p:nvSpPr>
        <p:spPr>
          <a:xfrm>
            <a:off x="10193300" y="1352550"/>
            <a:ext cx="1045718" cy="35945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FF04AB1-4719-1463-C825-B8983D0973B7}"/>
              </a:ext>
            </a:extLst>
          </p:cNvPr>
          <p:cNvSpPr txBox="1"/>
          <p:nvPr/>
        </p:nvSpPr>
        <p:spPr>
          <a:xfrm>
            <a:off x="6625642" y="534993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⑥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48" name="テキスト ボックス 2047">
            <a:extLst>
              <a:ext uri="{FF2B5EF4-FFF2-40B4-BE49-F238E27FC236}">
                <a16:creationId xmlns:a16="http://schemas.microsoft.com/office/drawing/2014/main" id="{AE9F5FB3-7652-EF9C-EACA-5927138D9094}"/>
              </a:ext>
            </a:extLst>
          </p:cNvPr>
          <p:cNvSpPr txBox="1"/>
          <p:nvPr/>
        </p:nvSpPr>
        <p:spPr>
          <a:xfrm>
            <a:off x="11537736" y="616364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⑥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49" name="テキスト ボックス 2048">
            <a:extLst>
              <a:ext uri="{FF2B5EF4-FFF2-40B4-BE49-F238E27FC236}">
                <a16:creationId xmlns:a16="http://schemas.microsoft.com/office/drawing/2014/main" id="{A7E3A90C-59DE-87CB-B485-B0CEDD3F5CF5}"/>
              </a:ext>
            </a:extLst>
          </p:cNvPr>
          <p:cNvSpPr txBox="1"/>
          <p:nvPr/>
        </p:nvSpPr>
        <p:spPr>
          <a:xfrm>
            <a:off x="4231269" y="1291237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⑦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50" name="テキスト ボックス 2049">
            <a:extLst>
              <a:ext uri="{FF2B5EF4-FFF2-40B4-BE49-F238E27FC236}">
                <a16:creationId xmlns:a16="http://schemas.microsoft.com/office/drawing/2014/main" id="{FB0023B2-D32A-9E19-2422-C372DA08C7FB}"/>
              </a:ext>
            </a:extLst>
          </p:cNvPr>
          <p:cNvSpPr txBox="1"/>
          <p:nvPr/>
        </p:nvSpPr>
        <p:spPr>
          <a:xfrm>
            <a:off x="8952472" y="1330493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⑦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51" name="四角形: 角を丸くする 2050">
            <a:extLst>
              <a:ext uri="{FF2B5EF4-FFF2-40B4-BE49-F238E27FC236}">
                <a16:creationId xmlns:a16="http://schemas.microsoft.com/office/drawing/2014/main" id="{329FF055-17DC-16B3-54A0-CB5286531DAB}"/>
              </a:ext>
            </a:extLst>
          </p:cNvPr>
          <p:cNvSpPr/>
          <p:nvPr/>
        </p:nvSpPr>
        <p:spPr>
          <a:xfrm>
            <a:off x="11741804" y="1342661"/>
            <a:ext cx="411614" cy="3588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3" name="テキスト ボックス 2052">
            <a:extLst>
              <a:ext uri="{FF2B5EF4-FFF2-40B4-BE49-F238E27FC236}">
                <a16:creationId xmlns:a16="http://schemas.microsoft.com/office/drawing/2014/main" id="{6C7C5D88-D6B9-5528-F566-CA84B1D6CBDF}"/>
              </a:ext>
            </a:extLst>
          </p:cNvPr>
          <p:cNvSpPr txBox="1"/>
          <p:nvPr/>
        </p:nvSpPr>
        <p:spPr>
          <a:xfrm>
            <a:off x="5560978" y="1674796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⑧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BCDDEF2-E2A0-6959-2557-33C85EB1C866}"/>
              </a:ext>
            </a:extLst>
          </p:cNvPr>
          <p:cNvSpPr/>
          <p:nvPr/>
        </p:nvSpPr>
        <p:spPr>
          <a:xfrm>
            <a:off x="6069916" y="656239"/>
            <a:ext cx="581141" cy="41051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12A352F-4AE8-8EA1-FA74-36B253F5DD03}"/>
              </a:ext>
            </a:extLst>
          </p:cNvPr>
          <p:cNvSpPr/>
          <p:nvPr/>
        </p:nvSpPr>
        <p:spPr>
          <a:xfrm>
            <a:off x="10687973" y="723713"/>
            <a:ext cx="871968" cy="4616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46A00CD-B1BD-77F6-0169-616FCBB186B7}"/>
              </a:ext>
            </a:extLst>
          </p:cNvPr>
          <p:cNvSpPr/>
          <p:nvPr/>
        </p:nvSpPr>
        <p:spPr>
          <a:xfrm>
            <a:off x="10123948" y="373084"/>
            <a:ext cx="325354" cy="307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26A275B-7ABB-2EFF-1C13-81BA37F7B113}"/>
              </a:ext>
            </a:extLst>
          </p:cNvPr>
          <p:cNvSpPr/>
          <p:nvPr/>
        </p:nvSpPr>
        <p:spPr>
          <a:xfrm>
            <a:off x="5369193" y="308935"/>
            <a:ext cx="325354" cy="307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9CDB903-D47A-B3CC-2972-B85B7E213E30}"/>
              </a:ext>
            </a:extLst>
          </p:cNvPr>
          <p:cNvSpPr txBox="1"/>
          <p:nvPr/>
        </p:nvSpPr>
        <p:spPr>
          <a:xfrm>
            <a:off x="5290286" y="262048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⑤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19B4888-52E2-0243-0282-4CF11469DB14}"/>
              </a:ext>
            </a:extLst>
          </p:cNvPr>
          <p:cNvSpPr txBox="1"/>
          <p:nvPr/>
        </p:nvSpPr>
        <p:spPr>
          <a:xfrm>
            <a:off x="10049077" y="327041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⑤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6712EE-476C-F8BC-3BE4-A97E64381961}"/>
              </a:ext>
            </a:extLst>
          </p:cNvPr>
          <p:cNvSpPr txBox="1"/>
          <p:nvPr/>
        </p:nvSpPr>
        <p:spPr>
          <a:xfrm>
            <a:off x="10555495" y="1701479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⑧</a:t>
            </a:r>
          </a:p>
        </p:txBody>
      </p:sp>
      <p:sp>
        <p:nvSpPr>
          <p:cNvPr id="2052" name="テキスト ボックス 2051">
            <a:extLst>
              <a:ext uri="{FF2B5EF4-FFF2-40B4-BE49-F238E27FC236}">
                <a16:creationId xmlns:a16="http://schemas.microsoft.com/office/drawing/2014/main" id="{0524B9D8-E281-50C1-BA3D-EE33F1D7CA47}"/>
              </a:ext>
            </a:extLst>
          </p:cNvPr>
          <p:cNvSpPr txBox="1"/>
          <p:nvPr/>
        </p:nvSpPr>
        <p:spPr>
          <a:xfrm>
            <a:off x="11651559" y="1684421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⑨</a:t>
            </a:r>
          </a:p>
        </p:txBody>
      </p:sp>
    </p:spTree>
    <p:extLst>
      <p:ext uri="{BB962C8B-B14F-4D97-AF65-F5344CB8AC3E}">
        <p14:creationId xmlns:p14="http://schemas.microsoft.com/office/powerpoint/2010/main" val="129880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A374BF72-DA70-8042-8E93-D7ED1FF0B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772" y="-452133"/>
            <a:ext cx="3504074" cy="758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2DDCB93-1F17-102F-2DCA-3079055F1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52133"/>
            <a:ext cx="3504075" cy="758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D9E1912-A7F3-6DC7-B708-175F7AA47F6D}"/>
              </a:ext>
            </a:extLst>
          </p:cNvPr>
          <p:cNvSpPr/>
          <p:nvPr/>
        </p:nvSpPr>
        <p:spPr>
          <a:xfrm>
            <a:off x="1219200" y="6230790"/>
            <a:ext cx="1041400" cy="6272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F626F76-C019-986D-B72A-B3ED99ED2C1C}"/>
              </a:ext>
            </a:extLst>
          </p:cNvPr>
          <p:cNvSpPr/>
          <p:nvPr/>
        </p:nvSpPr>
        <p:spPr>
          <a:xfrm>
            <a:off x="457372" y="3851654"/>
            <a:ext cx="862262" cy="2310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7BAB40-0EBF-7672-4E8E-63BFF7EE64C8}"/>
              </a:ext>
            </a:extLst>
          </p:cNvPr>
          <p:cNvSpPr txBox="1"/>
          <p:nvPr/>
        </p:nvSpPr>
        <p:spPr>
          <a:xfrm>
            <a:off x="1154363" y="5789361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990175C-C394-4FCF-E2B7-8653C7FF2973}"/>
              </a:ext>
            </a:extLst>
          </p:cNvPr>
          <p:cNvSpPr txBox="1"/>
          <p:nvPr/>
        </p:nvSpPr>
        <p:spPr>
          <a:xfrm>
            <a:off x="1319634" y="3761961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8DB16950-C06F-2862-5532-55CB4E760A74}"/>
              </a:ext>
            </a:extLst>
          </p:cNvPr>
          <p:cNvSpPr/>
          <p:nvPr/>
        </p:nvSpPr>
        <p:spPr>
          <a:xfrm>
            <a:off x="3610658" y="3096039"/>
            <a:ext cx="503303" cy="6659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F42EA11-4A26-68DD-682A-139BA2510539}"/>
              </a:ext>
            </a:extLst>
          </p:cNvPr>
          <p:cNvSpPr/>
          <p:nvPr/>
        </p:nvSpPr>
        <p:spPr>
          <a:xfrm>
            <a:off x="4417996" y="693019"/>
            <a:ext cx="3339966" cy="115503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6C555D-970A-9253-D664-58AD8D0AC22B}"/>
              </a:ext>
            </a:extLst>
          </p:cNvPr>
          <p:cNvSpPr txBox="1"/>
          <p:nvPr/>
        </p:nvSpPr>
        <p:spPr>
          <a:xfrm>
            <a:off x="3944086" y="482540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383997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01CCA16F-0CB0-9D65-08F4-101240294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092" y="-452133"/>
            <a:ext cx="3504074" cy="7583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2DDCB93-1F17-102F-2DCA-3079055F1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52133"/>
            <a:ext cx="3504075" cy="758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D9E1912-A7F3-6DC7-B708-175F7AA47F6D}"/>
              </a:ext>
            </a:extLst>
          </p:cNvPr>
          <p:cNvSpPr/>
          <p:nvPr/>
        </p:nvSpPr>
        <p:spPr>
          <a:xfrm>
            <a:off x="2133600" y="6230790"/>
            <a:ext cx="917608" cy="6272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F626F76-C019-986D-B72A-B3ED99ED2C1C}"/>
              </a:ext>
            </a:extLst>
          </p:cNvPr>
          <p:cNvSpPr/>
          <p:nvPr/>
        </p:nvSpPr>
        <p:spPr>
          <a:xfrm>
            <a:off x="466997" y="4061861"/>
            <a:ext cx="1477305" cy="2421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77BAB40-0EBF-7672-4E8E-63BFF7EE64C8}"/>
              </a:ext>
            </a:extLst>
          </p:cNvPr>
          <p:cNvSpPr txBox="1"/>
          <p:nvPr/>
        </p:nvSpPr>
        <p:spPr>
          <a:xfrm>
            <a:off x="2261268" y="5802812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990175C-C394-4FCF-E2B7-8653C7FF2973}"/>
              </a:ext>
            </a:extLst>
          </p:cNvPr>
          <p:cNvSpPr txBox="1"/>
          <p:nvPr/>
        </p:nvSpPr>
        <p:spPr>
          <a:xfrm>
            <a:off x="2015857" y="3952118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8DB16950-C06F-2862-5532-55CB4E760A74}"/>
              </a:ext>
            </a:extLst>
          </p:cNvPr>
          <p:cNvSpPr/>
          <p:nvPr/>
        </p:nvSpPr>
        <p:spPr>
          <a:xfrm>
            <a:off x="3610658" y="3096039"/>
            <a:ext cx="503303" cy="6659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F42EA11-4A26-68DD-682A-139BA2510539}"/>
              </a:ext>
            </a:extLst>
          </p:cNvPr>
          <p:cNvSpPr/>
          <p:nvPr/>
        </p:nvSpPr>
        <p:spPr>
          <a:xfrm>
            <a:off x="5419023" y="1029904"/>
            <a:ext cx="2127183" cy="35035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6C555D-970A-9253-D664-58AD8D0AC22B}"/>
              </a:ext>
            </a:extLst>
          </p:cNvPr>
          <p:cNvSpPr txBox="1"/>
          <p:nvPr/>
        </p:nvSpPr>
        <p:spPr>
          <a:xfrm>
            <a:off x="5454126" y="568239"/>
            <a:ext cx="40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94982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CE6D960-58C7-FA3C-A448-271A765A0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30178"/>
            <a:ext cx="13667874" cy="76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480AEC2-CC5A-16E2-23E6-D63EC95E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30178"/>
            <a:ext cx="13667874" cy="76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72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28</Words>
  <Application>Microsoft Office PowerPoint</Application>
  <PresentationFormat>ワイド画面</PresentationFormat>
  <Paragraphs>28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優輝 山崎</dc:creator>
  <cp:lastModifiedBy>優輝 山崎</cp:lastModifiedBy>
  <cp:revision>7</cp:revision>
  <dcterms:created xsi:type="dcterms:W3CDTF">2023-05-08T04:35:40Z</dcterms:created>
  <dcterms:modified xsi:type="dcterms:W3CDTF">2023-11-06T07:19:09Z</dcterms:modified>
</cp:coreProperties>
</file>