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>
        <p:scale>
          <a:sx n="107" d="100"/>
          <a:sy n="107" d="100"/>
        </p:scale>
        <p:origin x="-1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E8D62-7423-CA78-B8A8-EB8FB67F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B3249F-3E9B-A4D6-021A-4E65E8A13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91CCC9-9EAF-331F-FE37-D64CC897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4BC7C-2DB0-4817-1C1B-D495E05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91FF96-5DEC-1C73-3A74-E9B20FA8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375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F646D-FD01-5B0E-97E1-4CD3040B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D8D05F-4685-5EC0-4AFC-B6E8AB9D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60493-AF41-ACCD-318C-4738DC33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3205B-5056-C336-5666-C33727CA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32ACE-83F5-9C0F-A6A4-417DF478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8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EFEE86-FB0B-91B5-6C5E-BCD907C7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4EF366-5559-B6E8-A2ED-AE1B78BB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82A22-1425-47B2-FAFB-947296D9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E77A3-D1A5-B87D-9837-04933790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5ACA1-4BBE-309F-D679-7FF8B8B5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0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9AD0B-1629-6167-15E7-58577CF2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C26C4-D62F-C25A-73DD-88E72B8D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835C5-AD72-C042-88D3-EA04636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71289-3433-5C60-5FE3-C339C7F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FD49B-2C93-F891-B3A4-CA049B38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8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51B2-816C-A17C-8618-38BB61F8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B28F1C-BEC7-FE01-13B6-ED8B24BF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2A65A-EE0F-A678-351D-E74DE11C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19693-3860-F648-01C8-BE473CD9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C894D-8A28-D655-4DC5-C3364B8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75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F2085-D84E-0E87-9583-F7619BC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F7090-F93F-85BE-8ADB-E2383032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EE479-C0DC-3438-8701-FCDA1C0F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76A26-73FF-B483-6127-F9669B90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065875-8887-357A-D7AA-AEF26FC7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FF95B-DD3E-9B83-B623-2700BD42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15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74BB8-4723-E7C0-9257-3344C8F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24EF94-62A8-8B66-331B-CF55CE07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BC6E99-6312-71C7-E886-723F3DA1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F4C17F-E84B-58CA-C43A-B642EA42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009D11-4AF1-07FA-EF10-AE3006154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3342BD-F23C-6C0D-B856-B65FE0C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5012BA-9D44-55B5-483E-C4B0FFF8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25A32F-95F8-6332-2C39-410EFCA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5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34232-566A-D750-26FD-9C0B106A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69130-488F-EE7B-8A58-B3200931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52F771-7358-7812-5912-35EE8BD8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309D11-8E5A-A69A-F20A-C27F75E4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40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ADC249-7F1B-3F69-FD0F-925DFE93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69B780-DFBF-076C-F250-02DEE88F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B68CD-2EFF-20D4-AA72-1145F5D8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60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2AEA2-F023-9D23-8F7E-A41059F4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8809C-7406-A8D6-42A8-2DBD12C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7EF03-9333-366A-1322-633C052B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271C22-5F5C-7CE4-1607-057AC056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4CB90-3DF9-E724-2BC5-43701E34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04F69-C23C-B9B1-8A15-330AFACB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47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15856-A15D-A846-3891-31F0E810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643620-969B-A2E9-8CF1-C7DD6BC6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CAA761-6789-BB2E-B525-401666C1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CA9CFD-1631-6C14-3EE5-022685AF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4980CD-41F1-7485-B69D-ED965F8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A8C04B-AF03-6B74-F459-4543E745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8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F836F5-0483-955C-13DA-327873F7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FFCD8A-362B-1298-DF7B-C42F4033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B4F924-EBB7-AB42-12C2-00CD91A0A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E962-B266-2347-88FE-0F85D6C39960}" type="datetimeFigureOut">
              <a:rPr kumimoji="1" lang="zh-TW" altLang="en-US" smtClean="0"/>
              <a:t>2022/9/23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A27EA-7155-A950-1FAF-B9AA387C9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8CFEA9-3688-1D6C-AE25-A16077380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4E21-8477-494A-B271-B3A3715AB8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08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0DDA3A-3C85-E980-8FE5-92E4D029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642" y="0"/>
            <a:ext cx="4235116" cy="31763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390828-FCC6-B640-1550-87F069BE8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42" y="3429000"/>
            <a:ext cx="4235116" cy="317633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8C4441-7374-0F15-B92A-D0B98986387B}"/>
              </a:ext>
            </a:extLst>
          </p:cNvPr>
          <p:cNvCxnSpPr>
            <a:cxnSpLocks/>
          </p:cNvCxnSpPr>
          <p:nvPr/>
        </p:nvCxnSpPr>
        <p:spPr>
          <a:xfrm flipH="1">
            <a:off x="2226039" y="2840636"/>
            <a:ext cx="67456" cy="96686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BF17E5C-98C8-91C4-FD4C-D8B2688BD938}"/>
              </a:ext>
            </a:extLst>
          </p:cNvPr>
          <p:cNvCxnSpPr>
            <a:cxnSpLocks/>
          </p:cNvCxnSpPr>
          <p:nvPr/>
        </p:nvCxnSpPr>
        <p:spPr>
          <a:xfrm>
            <a:off x="3102964" y="2840636"/>
            <a:ext cx="2076138" cy="96686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9608ABC-7417-8591-30AE-688274000862}"/>
              </a:ext>
            </a:extLst>
          </p:cNvPr>
          <p:cNvCxnSpPr>
            <a:cxnSpLocks/>
          </p:cNvCxnSpPr>
          <p:nvPr/>
        </p:nvCxnSpPr>
        <p:spPr>
          <a:xfrm>
            <a:off x="2222663" y="3807502"/>
            <a:ext cx="0" cy="1598951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E06C38E-F7BB-BF16-F87D-E36AEC3395FA}"/>
              </a:ext>
            </a:extLst>
          </p:cNvPr>
          <p:cNvCxnSpPr>
            <a:cxnSpLocks/>
          </p:cNvCxnSpPr>
          <p:nvPr/>
        </p:nvCxnSpPr>
        <p:spPr>
          <a:xfrm>
            <a:off x="5170729" y="3807502"/>
            <a:ext cx="0" cy="1504015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F48A02A1-A84D-E17F-FBAA-BCB514BB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21358" y="0"/>
            <a:ext cx="4233600" cy="31752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54FC3B4-5179-2B8E-16CF-FB52198141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21358" y="3429000"/>
            <a:ext cx="4233600" cy="3175200"/>
          </a:xfrm>
          <a:prstGeom prst="rect">
            <a:avLst/>
          </a:prstGeom>
        </p:spPr>
      </p:pic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307BAD7-4292-657D-E364-BAE9B1159D03}"/>
              </a:ext>
            </a:extLst>
          </p:cNvPr>
          <p:cNvCxnSpPr>
            <a:cxnSpLocks/>
          </p:cNvCxnSpPr>
          <p:nvPr/>
        </p:nvCxnSpPr>
        <p:spPr>
          <a:xfrm>
            <a:off x="8688629" y="505502"/>
            <a:ext cx="0" cy="2331283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260EFA1-4DB4-8F4E-9A5E-9F88499635B2}"/>
              </a:ext>
            </a:extLst>
          </p:cNvPr>
          <p:cNvCxnSpPr>
            <a:cxnSpLocks/>
          </p:cNvCxnSpPr>
          <p:nvPr/>
        </p:nvCxnSpPr>
        <p:spPr>
          <a:xfrm flipH="1">
            <a:off x="7820898" y="2836785"/>
            <a:ext cx="67456" cy="96686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05820A4-9C9C-6E48-20ED-1A072E33511E}"/>
              </a:ext>
            </a:extLst>
          </p:cNvPr>
          <p:cNvCxnSpPr>
            <a:cxnSpLocks/>
          </p:cNvCxnSpPr>
          <p:nvPr/>
        </p:nvCxnSpPr>
        <p:spPr>
          <a:xfrm>
            <a:off x="8697823" y="2836785"/>
            <a:ext cx="2076138" cy="96686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B74A6E3-141E-04E1-CE7C-E6AD49DD04CC}"/>
              </a:ext>
            </a:extLst>
          </p:cNvPr>
          <p:cNvCxnSpPr>
            <a:cxnSpLocks/>
          </p:cNvCxnSpPr>
          <p:nvPr/>
        </p:nvCxnSpPr>
        <p:spPr>
          <a:xfrm>
            <a:off x="7820898" y="3807502"/>
            <a:ext cx="0" cy="255519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B4FB9BA-6A23-BC21-533E-D1F2DD29123B}"/>
              </a:ext>
            </a:extLst>
          </p:cNvPr>
          <p:cNvCxnSpPr>
            <a:cxnSpLocks/>
          </p:cNvCxnSpPr>
          <p:nvPr/>
        </p:nvCxnSpPr>
        <p:spPr>
          <a:xfrm>
            <a:off x="10771429" y="3794802"/>
            <a:ext cx="0" cy="192998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A51EFE2A-A201-3A1E-166C-1FFDEDCFF518}"/>
              </a:ext>
            </a:extLst>
          </p:cNvPr>
          <p:cNvSpPr/>
          <p:nvPr/>
        </p:nvSpPr>
        <p:spPr>
          <a:xfrm>
            <a:off x="10627529" y="3302100"/>
            <a:ext cx="975146" cy="3383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0 - 255</a:t>
            </a:r>
            <a:endParaRPr kumimoji="1" lang="zh-TW" altLang="en-US" dirty="0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40F1663F-1DBF-4BDE-F5C3-E95110D3467F}"/>
              </a:ext>
            </a:extLst>
          </p:cNvPr>
          <p:cNvSpPr/>
          <p:nvPr/>
        </p:nvSpPr>
        <p:spPr>
          <a:xfrm>
            <a:off x="8848306" y="2202393"/>
            <a:ext cx="975146" cy="33832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8 - 81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65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</Words>
  <Application>Microsoft Macintosh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Cloudy 七喜龜</dc:creator>
  <cp:lastModifiedBy>Cloudy 七喜龜</cp:lastModifiedBy>
  <cp:revision>1</cp:revision>
  <dcterms:created xsi:type="dcterms:W3CDTF">2022-09-23T08:14:13Z</dcterms:created>
  <dcterms:modified xsi:type="dcterms:W3CDTF">2022-09-23T12:07:40Z</dcterms:modified>
</cp:coreProperties>
</file>