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v/FTMyIEq3yoU1Mie5UKzbZJ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B5-8J7H74mcXoZrO9bXkzbaWVDh_togP/view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Lex &amp; yacc 設置環境教學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81453" y="4093322"/>
            <a:ext cx="9448800" cy="1642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此教學是給不知道怎設置Linux環境以及對domjudge系統評分較穩定的安裝版本(gcc &amp; lex &amp; yacc)，如果覺得沒差，可以不用看囉 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安裝Guest Additions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6433339" cy="474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7563774" y="3354021"/>
            <a:ext cx="30983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點擊紅色框框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出現下方錯誤沒關係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1789" y="4333876"/>
            <a:ext cx="29622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設定主機的共享資料夾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27" y="1734313"/>
            <a:ext cx="5473296" cy="407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2618912" y="2967335"/>
            <a:ext cx="30983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點擊紅色框框</a:t>
            </a:r>
            <a:endParaRPr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01785"/>
            <a:ext cx="6181725" cy="465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1"/>
          <p:cNvCxnSpPr/>
          <p:nvPr/>
        </p:nvCxnSpPr>
        <p:spPr>
          <a:xfrm flipH="1">
            <a:off x="10573311" y="2592279"/>
            <a:ext cx="1349400" cy="117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11"/>
          <p:cNvSpPr txBox="1"/>
          <p:nvPr/>
        </p:nvSpPr>
        <p:spPr>
          <a:xfrm>
            <a:off x="10284780" y="946702"/>
            <a:ext cx="19072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點擊紅色框框，進入此畫面</a:t>
            </a:r>
            <a:endParaRPr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7279642" y="4486697"/>
            <a:ext cx="19072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選擇你要與虛擬機共享資料夾</a:t>
            </a:r>
            <a:endParaRPr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自動掛載 &amp; 設為永久都得勾選</a:t>
            </a:r>
            <a:endParaRPr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6246" y="608806"/>
            <a:ext cx="81915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 flipH="1" rot="5400000">
            <a:off x="7490591" y="2157318"/>
            <a:ext cx="1708800" cy="37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設定虛擬機的共享資料夾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489076"/>
            <a:ext cx="5300099" cy="3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47" y="2059441"/>
            <a:ext cx="5177738" cy="381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954087" y="2782669"/>
            <a:ext cx="21797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創建要共享資料夾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裡面別放任何資料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6006960" y="1413400"/>
            <a:ext cx="60276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在終端機打指令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sudo mount -t vboxsf “本機共享資料夾名稱” “虛擬機共享資料夾位置”</a:t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6939115" y="4275597"/>
            <a:ext cx="2835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之後會叫你輸入user密碼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輸入完就可以了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共享畫面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356942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8354410" y="3026111"/>
            <a:ext cx="33303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這樣就可以去本機作domjudge測試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連結官方網站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endParaRPr/>
          </a:p>
        </p:txBody>
      </p:sp>
      <p:pic>
        <p:nvPicPr>
          <p:cNvPr id="96" name="Google Shape;96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795" y="1852258"/>
            <a:ext cx="9214846" cy="471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 VirtualBox </a:t>
            </a:r>
            <a:endParaRPr/>
          </a:p>
        </p:txBody>
      </p:sp>
      <p:pic>
        <p:nvPicPr>
          <p:cNvPr id="102" name="Google Shape;10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964" y="2007285"/>
            <a:ext cx="47148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7384789" y="3850372"/>
            <a:ext cx="30572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裡面不用作調整，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下一步到最後結束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下載ova檔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 u="sng">
                <a:solidFill>
                  <a:schemeClr val="hlink"/>
                </a:solidFill>
                <a:hlinkClick r:id="rId3"/>
              </a:rPr>
              <a:t>https://drive.google.com/file/d/1B5-8J7H74mcXoZrO9bXkzbaWVDh_togP/view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3647" y="1657908"/>
            <a:ext cx="9176372" cy="48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開啟VM並匯入ova檔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7468827" cy="428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8663866" y="3966792"/>
            <a:ext cx="26899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裡面不用作調整，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直接匯入ova檔。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啟動虛擬電腦</a:t>
            </a:r>
            <a:endParaRPr/>
          </a:p>
        </p:txBody>
      </p:sp>
      <p:pic>
        <p:nvPicPr>
          <p:cNvPr id="122" name="Google Shape;1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462" y="1914401"/>
            <a:ext cx="758331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9559182" y="2333089"/>
            <a:ext cx="21593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點擊紅色框框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問題: 無法開啟虛擬電腦</a:t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524"/>
            <a:ext cx="753658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8516823" y="3429000"/>
            <a:ext cx="334688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把紅色框框關掉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進入虛擬電腦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5" y="1690688"/>
            <a:ext cx="7192696" cy="47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8341016" y="4420181"/>
            <a:ext cx="20813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 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密碼 : user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進入虛擬電腦畫面</a:t>
            </a:r>
            <a:endParaRPr/>
          </a:p>
        </p:txBody>
      </p:sp>
      <p:pic>
        <p:nvPicPr>
          <p:cNvPr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07" y="2003178"/>
            <a:ext cx="590656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7270069" y="3470213"/>
            <a:ext cx="41813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不用去安裝 lex &amp; yacc &amp; gcc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此版本是對照domjudge系統上的版本，比較不會出問題。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2019-11-07T05:44:54Z</dcterms:created>
  <dc:creator>吳尉誠</dc:creator>
</cp:coreProperties>
</file>