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71" r:id="rId3"/>
    <p:sldId id="258" r:id="rId4"/>
    <p:sldId id="272" r:id="rId5"/>
    <p:sldId id="273" r:id="rId6"/>
    <p:sldId id="274" r:id="rId7"/>
    <p:sldId id="275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CB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22" d="100"/>
          <a:sy n="122" d="100"/>
        </p:scale>
        <p:origin x="90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22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2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1679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944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20659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594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02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89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94F24-6B7F-2681-61B3-3B4777AF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A2AE1-EE2E-0086-7013-B42AC1648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27E923-3627-8D60-5AD5-088F4E37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1003B-3E5C-4C5B-A35D-8A4CECD00D33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7A93C-8714-B31D-BE65-3974C77D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9D6F57-91EC-8CF5-8D0F-A781D7AE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A448-5397-4712-88B2-508D966D13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9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77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54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4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5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55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248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9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8FB47-8C87-436B-A13E-EB426A60F6D5}" type="datetimeFigureOut">
              <a:rPr lang="zh-CN" altLang="en-US" smtClean="0"/>
              <a:t>2023/7/30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8CE8381-04EE-4FC7-AD00-8334936A78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72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ED5C-F90F-0C13-D19F-79BDA2A90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828" y="2282091"/>
            <a:ext cx="8915399" cy="1807535"/>
          </a:xfrm>
        </p:spPr>
        <p:txBody>
          <a:bodyPr/>
          <a:lstStyle/>
          <a:p>
            <a:r>
              <a:rPr lang="zh-CN" altLang="en-US" b="1" i="0" u="none" strike="noStrike" kern="1800" baseline="0" dirty="0">
                <a:latin typeface="Segoe UI" panose="020B0502040204020203" pitchFamily="34" charset="0"/>
                <a:ea typeface="宋体" panose="02010600030101010101" pitchFamily="2" charset="-122"/>
              </a:rPr>
              <a:t>走进作家系列：陀思妥耶夫斯基专题读书会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793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6C65D-D4BF-59C5-D178-30A52CA27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153" y="3080239"/>
            <a:ext cx="3775970" cy="742462"/>
          </a:xfrm>
        </p:spPr>
        <p:txBody>
          <a:bodyPr/>
          <a:lstStyle/>
          <a:p>
            <a:r>
              <a:rPr lang="zh-CN" altLang="en-US" dirty="0"/>
              <a:t>陀思妥耶夫斯基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E7B316D-A4F6-FA11-EEC6-765A2DB06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88" y="1289539"/>
            <a:ext cx="2857500" cy="17907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2891CCB-8212-B57A-D83A-F35DFFF83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388" y="3822701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5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98752-3415-C991-0422-DFEDB2C3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610" y="640861"/>
            <a:ext cx="8596668" cy="687754"/>
          </a:xfrm>
        </p:spPr>
        <p:txBody>
          <a:bodyPr>
            <a:normAutofit/>
          </a:bodyPr>
          <a:lstStyle/>
          <a:p>
            <a:r>
              <a:rPr lang="zh-CN" altLang="en-US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分享</a:t>
            </a:r>
            <a:r>
              <a:rPr lang="zh-CN" altLang="en-US" b="1" dirty="0">
                <a:latin typeface="Segoe UI" panose="020B0502040204020203" pitchFamily="34" charset="0"/>
                <a:ea typeface="宋体" panose="02010600030101010101" pitchFamily="2" charset="-122"/>
              </a:rPr>
              <a:t>作品</a:t>
            </a:r>
            <a:endParaRPr lang="zh-CN" altLang="en-US" b="0" i="0" u="none" strike="noStrike" baseline="0" dirty="0">
              <a:solidFill>
                <a:srgbClr val="374151"/>
              </a:solidFill>
              <a:latin typeface="Segoe UI" panose="020B0502040204020203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CD488A-264E-4A79-E0DC-A8D7D789C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627" y="1840306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R="0" lvl="1" rtl="0"/>
            <a:r>
              <a:rPr lang="en-US" altLang="zh-CN" sz="3200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罪与罚</a:t>
            </a:r>
            <a:r>
              <a:rPr lang="en-US" altLang="zh-CN" sz="3200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》</a:t>
            </a:r>
          </a:p>
          <a:p>
            <a:pPr marL="457200" marR="0" lvl="1" indent="0" rtl="0">
              <a:buNone/>
            </a:pPr>
            <a:endParaRPr lang="en-US" altLang="zh-CN" sz="3200" b="1" i="0" u="none" strike="noStrike" baseline="0" dirty="0">
              <a:latin typeface="Segoe UI" panose="020B0502040204020203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zh-CN" sz="3200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地下室手记</a:t>
            </a:r>
            <a:r>
              <a:rPr lang="en-US" altLang="zh-CN" sz="3200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》</a:t>
            </a:r>
          </a:p>
          <a:p>
            <a:pPr marL="457200" lvl="1" indent="0">
              <a:buNone/>
            </a:pPr>
            <a:endParaRPr lang="en-US" altLang="zh-CN" sz="3200" b="1" i="0" u="none" strike="noStrike" baseline="0" dirty="0">
              <a:latin typeface="Segoe UI" panose="020B0502040204020203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zh-CN" sz="3200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白痴</a:t>
            </a:r>
            <a:r>
              <a:rPr lang="en-US" altLang="zh-CN" sz="3200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》</a:t>
            </a:r>
          </a:p>
          <a:p>
            <a:pPr marL="457200" lvl="1" indent="0">
              <a:buNone/>
            </a:pPr>
            <a:endParaRPr lang="en-US" altLang="zh-CN" sz="3200" b="1" i="0" u="none" strike="noStrike" baseline="0" dirty="0">
              <a:latin typeface="Segoe UI" panose="020B0502040204020203" pitchFamily="34" charset="0"/>
              <a:ea typeface="宋体" panose="02010600030101010101" pitchFamily="2" charset="-122"/>
            </a:endParaRPr>
          </a:p>
          <a:p>
            <a:pPr lvl="1"/>
            <a:r>
              <a:rPr lang="en-US" altLang="zh-CN" sz="3200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《</a:t>
            </a:r>
            <a:r>
              <a:rPr lang="zh-CN" altLang="en-US" sz="3200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群魔</a:t>
            </a:r>
            <a:r>
              <a:rPr lang="en-US" altLang="zh-CN" sz="3200" b="1" i="0" u="none" strike="noStrike" baseline="0" dirty="0">
                <a:latin typeface="Segoe UI" panose="020B0502040204020203" pitchFamily="34" charset="0"/>
                <a:ea typeface="宋体" panose="02010600030101010101" pitchFamily="2" charset="-122"/>
              </a:rPr>
              <a:t>》</a:t>
            </a:r>
          </a:p>
          <a:p>
            <a:pPr lvl="1"/>
            <a:endParaRPr lang="en-US" altLang="zh-CN" b="1" i="0" u="none" strike="noStrike" baseline="0" dirty="0">
              <a:latin typeface="Segoe UI" panose="020B0502040204020203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9206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BF37-7BFD-21FC-C590-E7FC84B0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1000"/>
            <a:ext cx="4001478" cy="1016000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《</a:t>
            </a:r>
            <a:r>
              <a:rPr lang="zh-CN" altLang="en-US" sz="6000" dirty="0"/>
              <a:t>罪与罚</a:t>
            </a:r>
            <a:r>
              <a:rPr lang="en-US" altLang="zh-CN" sz="6000" dirty="0"/>
              <a:t>》</a:t>
            </a:r>
            <a:endParaRPr lang="zh-CN" altLang="en-US" sz="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996A96-0BA0-90B5-8BD0-9720538C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380" y="140678"/>
            <a:ext cx="4577686" cy="655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4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BF37-7BFD-21FC-C590-E7FC84B0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9754" y="2921000"/>
            <a:ext cx="4853354" cy="1016000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《</a:t>
            </a:r>
            <a:r>
              <a:rPr lang="zh-CN" altLang="en-US" sz="6000" dirty="0"/>
              <a:t>地下室手记</a:t>
            </a:r>
            <a:r>
              <a:rPr lang="en-US" altLang="zh-CN" sz="6000" dirty="0"/>
              <a:t>》</a:t>
            </a:r>
            <a:endParaRPr lang="zh-CN" altLang="en-US" sz="6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3274B-BCD7-5D9B-5E80-1EFED985C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539" y="320431"/>
            <a:ext cx="4165763" cy="597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92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BF37-7BFD-21FC-C590-E7FC84B0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1000"/>
            <a:ext cx="4001478" cy="1016000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《</a:t>
            </a:r>
            <a:r>
              <a:rPr lang="zh-CN" altLang="en-US" sz="6000" dirty="0"/>
              <a:t>白痴</a:t>
            </a:r>
            <a:r>
              <a:rPr lang="en-US" altLang="zh-CN" sz="6000" dirty="0"/>
              <a:t>》</a:t>
            </a:r>
            <a:endParaRPr lang="zh-CN" altLang="en-US" sz="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996A96-0BA0-90B5-8BD0-9720538C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8380" y="143164"/>
            <a:ext cx="4577686" cy="655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55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8BF37-7BFD-21FC-C590-E7FC84B0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21000"/>
            <a:ext cx="4001478" cy="1016000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《</a:t>
            </a:r>
            <a:r>
              <a:rPr lang="zh-CN" altLang="en-US" sz="6000" dirty="0"/>
              <a:t>群魔</a:t>
            </a:r>
            <a:r>
              <a:rPr lang="en-US" altLang="zh-CN" sz="6000" dirty="0"/>
              <a:t>》</a:t>
            </a:r>
            <a:endParaRPr lang="zh-CN" altLang="en-US" sz="6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996A96-0BA0-90B5-8BD0-9720538C5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8380" y="172498"/>
            <a:ext cx="4577686" cy="64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76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49145-EEDC-8372-9B4E-702C7A127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0011" y="2892623"/>
            <a:ext cx="5145127" cy="1072753"/>
          </a:xfrm>
        </p:spPr>
        <p:txBody>
          <a:bodyPr>
            <a:normAutofit/>
          </a:bodyPr>
          <a:lstStyle/>
          <a:p>
            <a:pPr marL="0" marR="0" lvl="0" indent="0" rtl="0">
              <a:buNone/>
            </a:pPr>
            <a:r>
              <a:rPr lang="zh-CN" altLang="en-US" sz="5400" b="1" i="0" u="none" strike="noStrike" baseline="0" dirty="0">
                <a:solidFill>
                  <a:srgbClr val="A1CB46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结束啦！</a:t>
            </a:r>
            <a:r>
              <a:rPr lang="zh-CN" altLang="en-US" sz="5400" b="1" dirty="0">
                <a:solidFill>
                  <a:srgbClr val="A1CB46"/>
                </a:solidFill>
                <a:latin typeface="Segoe UI" panose="020B0502040204020203" pitchFamily="34" charset="0"/>
                <a:ea typeface="宋体" panose="02010600030101010101" pitchFamily="2" charset="-122"/>
              </a:rPr>
              <a:t>撒花！</a:t>
            </a:r>
            <a:endParaRPr lang="zh-CN" altLang="en-US" sz="5400" b="1" i="0" u="none" strike="noStrike" baseline="0" dirty="0">
              <a:solidFill>
                <a:srgbClr val="A1CB46"/>
              </a:solidFill>
              <a:latin typeface="Segoe UI" panose="020B0502040204020203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0256005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TM02900688[[fn=平面]]</Template>
  <TotalTime>53</TotalTime>
  <Words>43</Words>
  <Application>Microsoft Office PowerPoint</Application>
  <PresentationFormat>宽屏</PresentationFormat>
  <Paragraphs>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Segoe UI</vt:lpstr>
      <vt:lpstr>Trebuchet MS</vt:lpstr>
      <vt:lpstr>Wingdings 3</vt:lpstr>
      <vt:lpstr>平面</vt:lpstr>
      <vt:lpstr>走进作家系列：陀思妥耶夫斯基专题读书会</vt:lpstr>
      <vt:lpstr>陀思妥耶夫斯基</vt:lpstr>
      <vt:lpstr>分享作品</vt:lpstr>
      <vt:lpstr>《罪与罚》</vt:lpstr>
      <vt:lpstr>《地下室手记》</vt:lpstr>
      <vt:lpstr>《白痴》</vt:lpstr>
      <vt:lpstr>《群魔》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走近作家系列：陀思妥耶夫斯基专题读书会</dc:title>
  <dc:creator>XKHM</dc:creator>
  <cp:lastModifiedBy>XKHM</cp:lastModifiedBy>
  <cp:revision>21</cp:revision>
  <dcterms:created xsi:type="dcterms:W3CDTF">2023-07-30T08:20:24Z</dcterms:created>
  <dcterms:modified xsi:type="dcterms:W3CDTF">2023-07-30T09:13:47Z</dcterms:modified>
</cp:coreProperties>
</file>