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75411-7999-470E-9A16-CD6E59B2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4F5196-FF75-4AFD-B7D7-F7295CC8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マスター字幕の書式設定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D6F9CC-97D1-455E-B315-D299127B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E189A-EC67-40D6-9FC9-4EEADDB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73B229-8A8E-474D-9CF7-0B091029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2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A9381-2654-4F6A-8668-D2F9F93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5B0FC2-60B7-480E-987D-5EE874C9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DC33CF-6598-48DC-BA9A-8753CFBF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6A85A4-979E-418D-9144-A7594C7F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824EA-6FE8-4C41-8655-A9E50313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55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ECB8C7-F0E4-43A9-88DF-251201CC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E146DE-090D-45D1-9140-DBB65308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CB480-D48B-44C9-AC5A-AE58AC70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21C64-F500-40C6-AECB-2285F237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0ED36-744D-4E6A-A8BE-CDE2907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2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35639-AC2E-4741-B0B8-1B46E6A6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FF5E3-9968-4326-AF75-DD2F9825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5E71BF-90BC-40A3-AA64-DC208463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C6C2C-1116-47FA-B9B5-1D596120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59D75-D80D-4EFA-9F80-C4581A6E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1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471FB-6895-4E88-98C9-0084BF9B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8D7F16-F62A-4C8D-ABB6-F6357EC3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425D7-5DB6-4FDB-ADF7-F3E6F353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3416E8-F5D5-4241-B5CB-882470DC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DCA8F-155C-41E4-AFFD-EE556493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4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8B0AB-AA0D-455F-9697-A71F7E65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FDD2FF-0CB7-4A96-95A1-73753E22F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DD459F-2AE8-4055-A9C3-1BFB78A4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4D31F6-FE95-457E-B151-3776C2AE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A281F9-DCE7-4222-9B54-6D29BCF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9650AD-FE96-417C-BE70-03B29D47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62291-5F6F-48DC-A420-A2E7A6F1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8D9905-B91C-4166-8592-05CEBBDE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BEF4BF-BD4A-4598-A752-512C1643A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D87F91-0976-4C18-A78B-AD4BD2AA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75409E-DF8E-4059-892D-641DBDDDC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8FFAA0-6080-4566-B5CF-1E3A8DEE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9C22CE-3EC3-428E-B305-9114DA73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DA47D6-DFE1-4D6F-9A1E-8C8D41A3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7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98D18-22B5-4EB9-A7ED-0D132966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96A21-FF18-4F85-A823-4DDE5CF4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B5A20D-7A51-4010-8F41-08F4BFD7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34F7A2-E1EC-43B1-9272-AF1E7260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57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EF1B5F-587F-4E36-955C-3D1724DC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357729-6DC8-4330-A44D-AD21F585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A9C80-62C2-4614-9B99-24DA30D3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3437E-8DA6-4C88-9381-CDA60618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83A92-8464-4753-8EE1-6474E045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9FA5F3-182A-44B5-9295-D7D57DED4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9EF916-AE47-4ED5-BCAB-859BF830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ECDB03-397A-4ED0-9759-D70EEDF5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928B09-F839-4706-9835-1B86ACD4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8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F712A-BF90-49FC-9583-0E0B2AB3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D90A14-B099-4552-B2CC-9799DC22F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3C6DC2-5020-4D78-859B-2C0CAFB2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09E92F-346B-4788-BBA7-5E98C96F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840E4-A8F8-47D5-A86F-621C6FE0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349911-F5F4-4884-A11D-ABD5A014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CA0880-B08C-44E0-8718-09C6A629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8103F-BF72-489F-B1F9-1A26569A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4B63-6113-4E5E-9368-7893DC08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3B5D-B50E-418C-80D0-55E73173E3E8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29B9F-6B6C-4C27-AFFA-D78E1A6F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B67DE-1D48-41E4-A0D7-DD3832993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0FF4-20C7-436F-9F95-B63014094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私の指針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CA1AB1-C885-4D6D-9DCD-B870F8CD2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ES1</a:t>
            </a:r>
            <a:r>
              <a:rPr lang="ja-JP" altLang="en-US" dirty="0">
                <a:latin typeface="+mn-ea"/>
              </a:rPr>
              <a:t>部 第</a:t>
            </a:r>
            <a:r>
              <a:rPr lang="en-US" altLang="ja-JP" dirty="0">
                <a:latin typeface="+mn-ea"/>
              </a:rPr>
              <a:t>3</a:t>
            </a:r>
            <a:r>
              <a:rPr lang="ja-JP" altLang="en-US" dirty="0">
                <a:latin typeface="+mn-ea"/>
              </a:rPr>
              <a:t>チーム　</a:t>
            </a:r>
            <a:r>
              <a:rPr kumimoji="1" lang="ja-JP" altLang="en-US" dirty="0">
                <a:latin typeface="+mn-ea"/>
              </a:rPr>
              <a:t>野村 宏幸</a:t>
            </a:r>
          </a:p>
        </p:txBody>
      </p:sp>
    </p:spTree>
    <p:extLst>
      <p:ext uri="{BB962C8B-B14F-4D97-AF65-F5344CB8AC3E}">
        <p14:creationId xmlns:p14="http://schemas.microsoft.com/office/powerpoint/2010/main" val="160189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39" y="1142989"/>
            <a:ext cx="10993425" cy="2603988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latin typeface="+mn-ea"/>
                <a:ea typeface="+mn-ea"/>
              </a:rPr>
              <a:t>センパイを尊敬し、信頼し、謙虚であれ</a:t>
            </a:r>
            <a:endParaRPr kumimoji="1" lang="ja-JP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58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39" y="1142989"/>
            <a:ext cx="10993425" cy="2603988"/>
          </a:xfrm>
        </p:spPr>
        <p:txBody>
          <a:bodyPr>
            <a:normAutofit/>
          </a:bodyPr>
          <a:lstStyle/>
          <a:p>
            <a:r>
              <a:rPr lang="ja-JP" altLang="en-US" sz="4400" strike="sngStrike" dirty="0">
                <a:latin typeface="+mn-ea"/>
                <a:ea typeface="+mn-ea"/>
              </a:rPr>
              <a:t>センパイ</a:t>
            </a:r>
            <a:r>
              <a:rPr lang="ja-JP" altLang="en-US" sz="4400" dirty="0">
                <a:latin typeface="+mn-ea"/>
                <a:ea typeface="+mn-ea"/>
              </a:rPr>
              <a:t>を尊敬し、信頼し、謙虚であれ</a:t>
            </a:r>
            <a:endParaRPr kumimoji="1" lang="ja-JP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08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39" y="1142989"/>
            <a:ext cx="10993425" cy="2603988"/>
          </a:xfrm>
        </p:spPr>
        <p:txBody>
          <a:bodyPr>
            <a:normAutofit/>
          </a:bodyPr>
          <a:lstStyle/>
          <a:p>
            <a:r>
              <a:rPr lang="ja-JP" altLang="en-US" sz="4400" strike="sngStrike" dirty="0">
                <a:latin typeface="+mn-ea"/>
                <a:ea typeface="+mn-ea"/>
              </a:rPr>
              <a:t>センパイ</a:t>
            </a:r>
            <a:r>
              <a:rPr lang="ja-JP" altLang="en-US" sz="4400" dirty="0">
                <a:latin typeface="+mn-ea"/>
                <a:ea typeface="+mn-ea"/>
              </a:rPr>
              <a:t>を尊敬し、信頼し、謙虚であれ</a:t>
            </a:r>
            <a:endParaRPr kumimoji="1" lang="ja-JP" altLang="en-US" sz="4400" b="1" dirty="0">
              <a:latin typeface="+mn-ea"/>
              <a:ea typeface="+mn-ea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6E5E94FE-820E-48E7-9C28-CF70A54F39CA}"/>
              </a:ext>
            </a:extLst>
          </p:cNvPr>
          <p:cNvSpPr txBox="1">
            <a:spLocks/>
          </p:cNvSpPr>
          <p:nvPr/>
        </p:nvSpPr>
        <p:spPr>
          <a:xfrm>
            <a:off x="6881" y="1650045"/>
            <a:ext cx="6153294" cy="144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>
                <a:solidFill>
                  <a:srgbClr val="FF0000"/>
                </a:solidFill>
                <a:latin typeface="+mn-ea"/>
                <a:ea typeface="+mn-ea"/>
              </a:rPr>
              <a:t>チームメンバー全員</a:t>
            </a:r>
          </a:p>
        </p:txBody>
      </p:sp>
    </p:spTree>
    <p:extLst>
      <p:ext uri="{BB962C8B-B14F-4D97-AF65-F5344CB8AC3E}">
        <p14:creationId xmlns:p14="http://schemas.microsoft.com/office/powerpoint/2010/main" val="258085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39" y="625642"/>
            <a:ext cx="10993425" cy="5713281"/>
          </a:xfrm>
        </p:spPr>
        <p:txBody>
          <a:bodyPr>
            <a:noAutofit/>
          </a:bodyPr>
          <a:lstStyle/>
          <a:p>
            <a:pPr algn="l"/>
            <a:r>
              <a:rPr lang="ja-JP" altLang="en-US" sz="3600" dirty="0">
                <a:latin typeface="+mn-ea"/>
                <a:ea typeface="+mn-ea"/>
              </a:rPr>
              <a:t>「後輩だから」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「スキルが無いから」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「嫌いだから」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という理由でこれをしない人も多いと思います。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 後輩だろうが先輩だろうが、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スキルがあろうがなかろうが、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好きだろうが嫌いだろうが、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b="1" dirty="0">
                <a:latin typeface="+mn-ea"/>
                <a:ea typeface="+mn-ea"/>
              </a:rPr>
              <a:t>全員</a:t>
            </a:r>
            <a:r>
              <a:rPr lang="ja-JP" altLang="en-US" sz="3600" dirty="0">
                <a:latin typeface="+mn-ea"/>
                <a:ea typeface="+mn-ea"/>
              </a:rPr>
              <a:t>に対して 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「謙虚、尊敬、信頼」 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という事を常に意識して、チームメンバーには接するようにしています。</a:t>
            </a:r>
            <a:endParaRPr kumimoji="1" lang="ja-JP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3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39" y="625643"/>
            <a:ext cx="10993425" cy="2803358"/>
          </a:xfrm>
        </p:spPr>
        <p:txBody>
          <a:bodyPr>
            <a:noAutofit/>
          </a:bodyPr>
          <a:lstStyle/>
          <a:p>
            <a:r>
              <a:rPr lang="ja-JP" altLang="en-US" dirty="0">
                <a:latin typeface="+mn-ea"/>
                <a:ea typeface="+mn-ea"/>
              </a:rPr>
              <a:t>以上</a:t>
            </a:r>
            <a:endParaRPr kumimoji="1" lang="ja-JP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37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私の指針</a:t>
            </a:r>
          </a:p>
        </p:txBody>
      </p:sp>
    </p:spTree>
    <p:extLst>
      <p:ext uri="{BB962C8B-B14F-4D97-AF65-F5344CB8AC3E}">
        <p14:creationId xmlns:p14="http://schemas.microsoft.com/office/powerpoint/2010/main" val="279273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+mn-ea"/>
                <a:ea typeface="+mn-ea"/>
              </a:rPr>
              <a:t>私の</a:t>
            </a:r>
            <a:r>
              <a:rPr lang="ja-JP" altLang="en-US" b="1" dirty="0">
                <a:latin typeface="+mn-ea"/>
                <a:ea typeface="+mn-ea"/>
              </a:rPr>
              <a:t>チームメンバーとしての</a:t>
            </a:r>
            <a:r>
              <a:rPr kumimoji="1" lang="ja-JP" altLang="en-US" dirty="0">
                <a:latin typeface="+mn-ea"/>
                <a:ea typeface="+mn-ea"/>
              </a:rPr>
              <a:t>指針</a:t>
            </a:r>
          </a:p>
        </p:txBody>
      </p:sp>
    </p:spTree>
    <p:extLst>
      <p:ext uri="{BB962C8B-B14F-4D97-AF65-F5344CB8AC3E}">
        <p14:creationId xmlns:p14="http://schemas.microsoft.com/office/powerpoint/2010/main" val="223063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n-ea"/>
                <a:ea typeface="+mn-ea"/>
              </a:rPr>
              <a:t>【</a:t>
            </a:r>
            <a:r>
              <a:rPr lang="ja-JP" altLang="en-US" dirty="0">
                <a:latin typeface="+mn-ea"/>
                <a:ea typeface="+mn-ea"/>
              </a:rPr>
              <a:t>謙虚・尊敬・信頼</a:t>
            </a:r>
            <a:r>
              <a:rPr lang="en-US" altLang="ja-JP" dirty="0">
                <a:latin typeface="+mn-ea"/>
                <a:ea typeface="+mn-ea"/>
              </a:rPr>
              <a:t>】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95920-0B9E-47BC-881C-61C3FB8B9996}"/>
              </a:ext>
            </a:extLst>
          </p:cNvPr>
          <p:cNvSpPr txBox="1"/>
          <p:nvPr/>
        </p:nvSpPr>
        <p:spPr>
          <a:xfrm>
            <a:off x="2963207" y="2212846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(Humility)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BFAC39-BD54-4522-B1C1-3770939221AA}"/>
              </a:ext>
            </a:extLst>
          </p:cNvPr>
          <p:cNvSpPr txBox="1"/>
          <p:nvPr/>
        </p:nvSpPr>
        <p:spPr>
          <a:xfrm>
            <a:off x="5363792" y="2212846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(Respect)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490889-4D5A-41B0-9ECF-959563976BFA}"/>
              </a:ext>
            </a:extLst>
          </p:cNvPr>
          <p:cNvSpPr txBox="1"/>
          <p:nvPr/>
        </p:nvSpPr>
        <p:spPr>
          <a:xfrm>
            <a:off x="7915632" y="2212846"/>
            <a:ext cx="109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(Trust)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147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799739-B7CD-4F17-8DE2-90FB8B280109}"/>
              </a:ext>
            </a:extLst>
          </p:cNvPr>
          <p:cNvSpPr txBox="1"/>
          <p:nvPr/>
        </p:nvSpPr>
        <p:spPr>
          <a:xfrm>
            <a:off x="3327591" y="4620126"/>
            <a:ext cx="8518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『</a:t>
            </a:r>
            <a:r>
              <a:rPr lang="en-US" altLang="ja-JP" b="1" dirty="0"/>
              <a:t>Team Geek ―Google</a:t>
            </a:r>
            <a:r>
              <a:rPr lang="ja-JP" altLang="en-US" b="1" dirty="0"/>
              <a:t>のギークたちはいかにしてチームを作るのか</a:t>
            </a:r>
            <a:r>
              <a:rPr kumimoji="1" lang="en-US" altLang="ja-JP" dirty="0"/>
              <a:t>』</a:t>
            </a:r>
          </a:p>
          <a:p>
            <a:r>
              <a:rPr lang="en-US" altLang="ja-JP" sz="1600" dirty="0"/>
              <a:t>Brian W. Fitzpatrick (</a:t>
            </a:r>
            <a:r>
              <a:rPr lang="ja-JP" altLang="en-US" sz="1600" dirty="0"/>
              <a:t>著</a:t>
            </a:r>
            <a:r>
              <a:rPr lang="en-US" altLang="ja-JP" sz="1600" dirty="0"/>
              <a:t>),‎ Ben Collins-Sussman (</a:t>
            </a:r>
            <a:r>
              <a:rPr lang="ja-JP" altLang="en-US" sz="1600" dirty="0"/>
              <a:t>著</a:t>
            </a:r>
            <a:r>
              <a:rPr lang="en-US" altLang="ja-JP" sz="1600" dirty="0"/>
              <a:t>),‎ </a:t>
            </a:r>
            <a:r>
              <a:rPr lang="ja-JP" altLang="en-US" sz="1600" dirty="0"/>
              <a:t>及川 卓也 </a:t>
            </a:r>
            <a:r>
              <a:rPr lang="en-US" altLang="ja-JP" sz="1600" dirty="0"/>
              <a:t>(</a:t>
            </a:r>
            <a:r>
              <a:rPr lang="ja-JP" altLang="en-US" sz="1600" dirty="0"/>
              <a:t>解説</a:t>
            </a:r>
            <a:r>
              <a:rPr lang="en-US" altLang="ja-JP" sz="1600" dirty="0"/>
              <a:t>),‎ </a:t>
            </a:r>
            <a:r>
              <a:rPr lang="ja-JP" altLang="en-US" sz="1600" dirty="0"/>
              <a:t>角 征典  </a:t>
            </a:r>
            <a:r>
              <a:rPr lang="en-US" altLang="ja-JP" sz="1600" dirty="0"/>
              <a:t>(</a:t>
            </a:r>
            <a:r>
              <a:rPr lang="ja-JP" altLang="en-US" sz="1600" dirty="0"/>
              <a:t>翻訳</a:t>
            </a:r>
            <a:r>
              <a:rPr lang="en-US" altLang="ja-JP" sz="1600" dirty="0"/>
              <a:t>)</a:t>
            </a:r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OREILLY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JAPAN</a:t>
            </a:r>
            <a:r>
              <a:rPr kumimoji="1" lang="ja-JP" altLang="en-US" sz="1600" dirty="0"/>
              <a:t>）</a:t>
            </a:r>
          </a:p>
        </p:txBody>
      </p:sp>
      <p:pic>
        <p:nvPicPr>
          <p:cNvPr id="1026" name="Picture 2" descr="https://images-na.ssl-images-amazon.com/images/I/41SlY0zvpKL._SX350_BO1,204,203,200_.jpg">
            <a:extLst>
              <a:ext uri="{FF2B5EF4-FFF2-40B4-BE49-F238E27FC236}">
                <a16:creationId xmlns:a16="http://schemas.microsoft.com/office/drawing/2014/main" id="{57722958-889C-4624-8D10-32EEFA1A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62" y="3727538"/>
            <a:ext cx="1498600" cy="212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A0B69B0A-4E94-45F0-9ACA-3496A4EC6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n-ea"/>
                <a:ea typeface="+mn-ea"/>
              </a:rPr>
              <a:t>【</a:t>
            </a:r>
            <a:r>
              <a:rPr lang="ja-JP" altLang="en-US" dirty="0">
                <a:latin typeface="+mn-ea"/>
                <a:ea typeface="+mn-ea"/>
              </a:rPr>
              <a:t>謙虚・尊敬・信頼</a:t>
            </a:r>
            <a:r>
              <a:rPr lang="en-US" altLang="ja-JP" dirty="0">
                <a:latin typeface="+mn-ea"/>
                <a:ea typeface="+mn-ea"/>
              </a:rPr>
              <a:t>】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5D4B4-310F-4424-AF8B-95596AC52E53}"/>
              </a:ext>
            </a:extLst>
          </p:cNvPr>
          <p:cNvSpPr txBox="1"/>
          <p:nvPr/>
        </p:nvSpPr>
        <p:spPr>
          <a:xfrm>
            <a:off x="2963207" y="2212846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(Humility)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993AB6-6DB8-4FEC-81E9-4009C8C014BB}"/>
              </a:ext>
            </a:extLst>
          </p:cNvPr>
          <p:cNvSpPr txBox="1"/>
          <p:nvPr/>
        </p:nvSpPr>
        <p:spPr>
          <a:xfrm>
            <a:off x="5363792" y="2212846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(Respect)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DECF25-3CED-4844-94AD-F057A469485B}"/>
              </a:ext>
            </a:extLst>
          </p:cNvPr>
          <p:cNvSpPr txBox="1"/>
          <p:nvPr/>
        </p:nvSpPr>
        <p:spPr>
          <a:xfrm>
            <a:off x="7915632" y="2212846"/>
            <a:ext cx="109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(Trust)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14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ちょっと話が変わって</a:t>
            </a:r>
          </a:p>
        </p:txBody>
      </p:sp>
    </p:spTree>
    <p:extLst>
      <p:ext uri="{BB962C8B-B14F-4D97-AF65-F5344CB8AC3E}">
        <p14:creationId xmlns:p14="http://schemas.microsoft.com/office/powerpoint/2010/main" val="346210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latin typeface="+mn-ea"/>
                <a:ea typeface="+mn-ea"/>
              </a:rPr>
              <a:t>我々の済むここ日本にはある根深く残る宗教があります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88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7" y="1122363"/>
            <a:ext cx="10388408" cy="2387600"/>
          </a:xfrm>
        </p:spPr>
        <p:txBody>
          <a:bodyPr>
            <a:normAutofit/>
          </a:bodyPr>
          <a:lstStyle/>
          <a:p>
            <a:r>
              <a:rPr lang="ja-JP" altLang="en-US" b="1" dirty="0">
                <a:latin typeface="+mn-ea"/>
                <a:ea typeface="+mn-ea"/>
              </a:rPr>
              <a:t>「センパイ・カースト制度」</a:t>
            </a:r>
            <a:endParaRPr kumimoji="1" lang="ja-JP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82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2096-FAC4-43DF-A987-D0194539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536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センパイとは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「年上の人」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「年次が上の人」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「上司」</a:t>
            </a:r>
          </a:p>
        </p:txBody>
      </p:sp>
    </p:spTree>
    <p:extLst>
      <p:ext uri="{BB962C8B-B14F-4D97-AF65-F5344CB8AC3E}">
        <p14:creationId xmlns:p14="http://schemas.microsoft.com/office/powerpoint/2010/main" val="339153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164</Words>
  <Application>Microsoft Office PowerPoint</Application>
  <PresentationFormat>ワイド画面</PresentationFormat>
  <Paragraphs>25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私の指針</vt:lpstr>
      <vt:lpstr>私の指針</vt:lpstr>
      <vt:lpstr>私のチームメンバーとしての指針</vt:lpstr>
      <vt:lpstr>【謙虚・尊敬・信頼】</vt:lpstr>
      <vt:lpstr>【謙虚・尊敬・信頼】</vt:lpstr>
      <vt:lpstr>ちょっと話が変わって</vt:lpstr>
      <vt:lpstr>我々の済むここ日本にはある根深く残る宗教があります</vt:lpstr>
      <vt:lpstr>「センパイ・カースト制度」</vt:lpstr>
      <vt:lpstr>センパイとは 「年上の人」 「年次が上の人」 「上司」</vt:lpstr>
      <vt:lpstr>センパイを尊敬し、信頼し、謙虚であれ</vt:lpstr>
      <vt:lpstr>センパイを尊敬し、信頼し、謙虚であれ</vt:lpstr>
      <vt:lpstr>センパイを尊敬し、信頼し、謙虚であれ</vt:lpstr>
      <vt:lpstr>「後輩だから」 「スキルが無いから」 「嫌いだから」 という理由でこれをしない人も多いと思います。  後輩だろうが先輩だろうが、 スキルがあろうがなかろうが、 好きだろうが嫌いだろうが、 全員に対して  「謙虚、尊敬、信頼」  という事を常に意識して、チームメンバーには接するようにしています。</vt:lpstr>
      <vt:lpstr>以上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私の指針</dc:title>
  <dc:creator>あっこゆっきぃ</dc:creator>
  <cp:lastModifiedBy>あっこゆっきぃ</cp:lastModifiedBy>
  <cp:revision>5</cp:revision>
  <dcterms:created xsi:type="dcterms:W3CDTF">2018-03-15T15:08:56Z</dcterms:created>
  <dcterms:modified xsi:type="dcterms:W3CDTF">2018-03-15T15:47:35Z</dcterms:modified>
</cp:coreProperties>
</file>