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3" r:id="rId3"/>
    <p:sldId id="362" r:id="rId4"/>
    <p:sldId id="257" r:id="rId5"/>
    <p:sldId id="363" r:id="rId6"/>
    <p:sldId id="361" r:id="rId7"/>
    <p:sldId id="258" r:id="rId8"/>
    <p:sldId id="358" r:id="rId9"/>
    <p:sldId id="262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97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06" r:id="rId30"/>
    <p:sldId id="283" r:id="rId31"/>
    <p:sldId id="298" r:id="rId32"/>
    <p:sldId id="307" r:id="rId33"/>
    <p:sldId id="284" r:id="rId34"/>
    <p:sldId id="287" r:id="rId35"/>
    <p:sldId id="299" r:id="rId36"/>
    <p:sldId id="286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85" r:id="rId47"/>
    <p:sldId id="300" r:id="rId48"/>
    <p:sldId id="359" r:id="rId49"/>
    <p:sldId id="302" r:id="rId50"/>
    <p:sldId id="304" r:id="rId51"/>
    <p:sldId id="308" r:id="rId52"/>
    <p:sldId id="309" r:id="rId53"/>
    <p:sldId id="305" r:id="rId54"/>
    <p:sldId id="310" r:id="rId55"/>
    <p:sldId id="314" r:id="rId56"/>
    <p:sldId id="360" r:id="rId57"/>
    <p:sldId id="313" r:id="rId58"/>
    <p:sldId id="315" r:id="rId59"/>
    <p:sldId id="316" r:id="rId60"/>
    <p:sldId id="317" r:id="rId61"/>
    <p:sldId id="325" r:id="rId62"/>
    <p:sldId id="318" r:id="rId63"/>
    <p:sldId id="338" r:id="rId64"/>
    <p:sldId id="319" r:id="rId65"/>
    <p:sldId id="320" r:id="rId66"/>
    <p:sldId id="321" r:id="rId67"/>
    <p:sldId id="322" r:id="rId68"/>
    <p:sldId id="326" r:id="rId69"/>
    <p:sldId id="328" r:id="rId70"/>
    <p:sldId id="330" r:id="rId71"/>
    <p:sldId id="331" r:id="rId72"/>
    <p:sldId id="332" r:id="rId73"/>
    <p:sldId id="333" r:id="rId74"/>
    <p:sldId id="335" r:id="rId75"/>
    <p:sldId id="336" r:id="rId76"/>
    <p:sldId id="334" r:id="rId77"/>
    <p:sldId id="311" r:id="rId78"/>
    <p:sldId id="354" r:id="rId79"/>
    <p:sldId id="355" r:id="rId80"/>
    <p:sldId id="342" r:id="rId81"/>
    <p:sldId id="339" r:id="rId82"/>
    <p:sldId id="367" r:id="rId83"/>
    <p:sldId id="364" r:id="rId84"/>
    <p:sldId id="365" r:id="rId85"/>
    <p:sldId id="366" r:id="rId86"/>
    <p:sldId id="356" r:id="rId87"/>
    <p:sldId id="341" r:id="rId88"/>
    <p:sldId id="340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7" r:id="rId98"/>
    <p:sldId id="352" r:id="rId99"/>
    <p:sldId id="351" r:id="rId10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907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あっこゆっきぃ" userId="2aaa0211c37b6be1" providerId="LiveId" clId="{5D462877-C55B-4953-AF90-C04AA7A3C367}"/>
    <pc:docChg chg="undo custSel addSld delSld modSld sldOrd">
      <pc:chgData name="あっこゆっきぃ" userId="2aaa0211c37b6be1" providerId="LiveId" clId="{5D462877-C55B-4953-AF90-C04AA7A3C367}" dt="2017-11-25T08:35:06.091" v="5626"/>
      <pc:docMkLst>
        <pc:docMk/>
      </pc:docMkLst>
      <pc:sldChg chg="modSp">
        <pc:chgData name="あっこゆっきぃ" userId="2aaa0211c37b6be1" providerId="LiveId" clId="{5D462877-C55B-4953-AF90-C04AA7A3C367}" dt="2017-11-23T10:17:10.324" v="10" actId="1035"/>
        <pc:sldMkLst>
          <pc:docMk/>
          <pc:sldMk cId="1268838085" sldId="256"/>
        </pc:sldMkLst>
        <pc:spChg chg="mod">
          <ac:chgData name="あっこゆっきぃ" userId="2aaa0211c37b6be1" providerId="LiveId" clId="{5D462877-C55B-4953-AF90-C04AA7A3C367}" dt="2017-11-23T10:17:10.324" v="10" actId="1035"/>
          <ac:spMkLst>
            <pc:docMk/>
            <pc:sldMk cId="1268838085" sldId="256"/>
            <ac:spMk id="3" creationId="{00000000-0000-0000-0000-000000000000}"/>
          </ac:spMkLst>
        </pc:spChg>
      </pc:sldChg>
      <pc:sldChg chg="modSp">
        <pc:chgData name="あっこゆっきぃ" userId="2aaa0211c37b6be1" providerId="LiveId" clId="{5D462877-C55B-4953-AF90-C04AA7A3C367}" dt="2017-11-25T06:20:41.875" v="313" actId="14100"/>
        <pc:sldMkLst>
          <pc:docMk/>
          <pc:sldMk cId="2297425564" sldId="257"/>
        </pc:sldMkLst>
        <pc:spChg chg="mod">
          <ac:chgData name="あっこゆっきぃ" userId="2aaa0211c37b6be1" providerId="LiveId" clId="{5D462877-C55B-4953-AF90-C04AA7A3C367}" dt="2017-11-25T06:20:41.875" v="313" actId="14100"/>
          <ac:spMkLst>
            <pc:docMk/>
            <pc:sldMk cId="2297425564" sldId="257"/>
            <ac:spMk id="3" creationId="{00000000-0000-0000-0000-000000000000}"/>
          </ac:spMkLst>
        </pc:spChg>
      </pc:sldChg>
      <pc:sldChg chg="modSp">
        <pc:chgData name="あっこゆっきぃ" userId="2aaa0211c37b6be1" providerId="LiveId" clId="{5D462877-C55B-4953-AF90-C04AA7A3C367}" dt="2017-11-25T07:53:02.597" v="5386"/>
        <pc:sldMkLst>
          <pc:docMk/>
          <pc:sldMk cId="2877162168" sldId="293"/>
        </pc:sldMkLst>
        <pc:spChg chg="mod">
          <ac:chgData name="あっこゆっきぃ" userId="2aaa0211c37b6be1" providerId="LiveId" clId="{5D462877-C55B-4953-AF90-C04AA7A3C367}" dt="2017-11-25T07:53:02.597" v="5386"/>
          <ac:spMkLst>
            <pc:docMk/>
            <pc:sldMk cId="2877162168" sldId="293"/>
            <ac:spMk id="2" creationId="{00000000-0000-0000-0000-000000000000}"/>
          </ac:spMkLst>
        </pc:spChg>
      </pc:sldChg>
      <pc:sldChg chg="modSp">
        <pc:chgData name="あっこゆっきぃ" userId="2aaa0211c37b6be1" providerId="LiveId" clId="{5D462877-C55B-4953-AF90-C04AA7A3C367}" dt="2017-11-25T07:54:33.449" v="5524"/>
        <pc:sldMkLst>
          <pc:docMk/>
          <pc:sldMk cId="948578080" sldId="294"/>
        </pc:sldMkLst>
        <pc:spChg chg="mod">
          <ac:chgData name="あっこゆっきぃ" userId="2aaa0211c37b6be1" providerId="LiveId" clId="{5D462877-C55B-4953-AF90-C04AA7A3C367}" dt="2017-11-25T07:54:33.449" v="5524"/>
          <ac:spMkLst>
            <pc:docMk/>
            <pc:sldMk cId="948578080" sldId="294"/>
            <ac:spMk id="2" creationId="{00000000-0000-0000-0000-000000000000}"/>
          </ac:spMkLst>
        </pc:spChg>
      </pc:sldChg>
      <pc:sldChg chg="modSp">
        <pc:chgData name="あっこゆっきぃ" userId="2aaa0211c37b6be1" providerId="LiveId" clId="{5D462877-C55B-4953-AF90-C04AA7A3C367}" dt="2017-11-25T07:55:18.146" v="5551" actId="27636"/>
        <pc:sldMkLst>
          <pc:docMk/>
          <pc:sldMk cId="2466339078" sldId="296"/>
        </pc:sldMkLst>
        <pc:spChg chg="mod">
          <ac:chgData name="あっこゆっきぃ" userId="2aaa0211c37b6be1" providerId="LiveId" clId="{5D462877-C55B-4953-AF90-C04AA7A3C367}" dt="2017-11-25T07:55:18.146" v="5551" actId="27636"/>
          <ac:spMkLst>
            <pc:docMk/>
            <pc:sldMk cId="2466339078" sldId="296"/>
            <ac:spMk id="3" creationId="{00000000-0000-0000-0000-000000000000}"/>
          </ac:spMkLst>
        </pc:spChg>
      </pc:sldChg>
      <pc:sldChg chg="modSp">
        <pc:chgData name="あっこゆっきぃ" userId="2aaa0211c37b6be1" providerId="LiveId" clId="{5D462877-C55B-4953-AF90-C04AA7A3C367}" dt="2017-11-25T06:09:04.338" v="29" actId="20577"/>
        <pc:sldMkLst>
          <pc:docMk/>
          <pc:sldMk cId="496392848" sldId="302"/>
        </pc:sldMkLst>
        <pc:spChg chg="mod">
          <ac:chgData name="あっこゆっきぃ" userId="2aaa0211c37b6be1" providerId="LiveId" clId="{5D462877-C55B-4953-AF90-C04AA7A3C367}" dt="2017-11-25T06:09:04.338" v="29" actId="20577"/>
          <ac:spMkLst>
            <pc:docMk/>
            <pc:sldMk cId="496392848" sldId="302"/>
            <ac:spMk id="6" creationId="{F2382742-43A9-4446-9F86-DD459E636AC8}"/>
          </ac:spMkLst>
        </pc:spChg>
      </pc:sldChg>
      <pc:sldChg chg="modSp">
        <pc:chgData name="あっこゆっきぃ" userId="2aaa0211c37b6be1" providerId="LiveId" clId="{5D462877-C55B-4953-AF90-C04AA7A3C367}" dt="2017-11-25T06:16:34.986" v="64"/>
        <pc:sldMkLst>
          <pc:docMk/>
          <pc:sldMk cId="2688601738" sldId="332"/>
        </pc:sldMkLst>
        <pc:spChg chg="mod">
          <ac:chgData name="あっこゆっきぃ" userId="2aaa0211c37b6be1" providerId="LiveId" clId="{5D462877-C55B-4953-AF90-C04AA7A3C367}" dt="2017-11-25T06:16:34.986" v="64"/>
          <ac:spMkLst>
            <pc:docMk/>
            <pc:sldMk cId="2688601738" sldId="332"/>
            <ac:spMk id="3" creationId="{00000000-0000-0000-0000-000000000000}"/>
          </ac:spMkLst>
        </pc:spChg>
      </pc:sldChg>
      <pc:sldChg chg="del">
        <pc:chgData name="あっこゆっきぃ" userId="2aaa0211c37b6be1" providerId="LiveId" clId="{5D462877-C55B-4953-AF90-C04AA7A3C367}" dt="2017-11-25T08:34:49.677" v="5600" actId="2696"/>
        <pc:sldMkLst>
          <pc:docMk/>
          <pc:sldMk cId="2072932522" sldId="337"/>
        </pc:sldMkLst>
      </pc:sldChg>
      <pc:sldChg chg="modSp">
        <pc:chgData name="あっこゆっきぃ" userId="2aaa0211c37b6be1" providerId="LiveId" clId="{5D462877-C55B-4953-AF90-C04AA7A3C367}" dt="2017-11-25T07:52:48.079" v="5363"/>
        <pc:sldMkLst>
          <pc:docMk/>
          <pc:sldMk cId="3016876148" sldId="352"/>
        </pc:sldMkLst>
        <pc:spChg chg="mod">
          <ac:chgData name="あっこゆっきぃ" userId="2aaa0211c37b6be1" providerId="LiveId" clId="{5D462877-C55B-4953-AF90-C04AA7A3C367}" dt="2017-11-25T07:52:48.079" v="5363"/>
          <ac:spMkLst>
            <pc:docMk/>
            <pc:sldMk cId="3016876148" sldId="352"/>
            <ac:spMk id="4" creationId="{00000000-0000-0000-0000-000000000000}"/>
          </ac:spMkLst>
        </pc:spChg>
      </pc:sldChg>
      <pc:sldChg chg="modSp">
        <pc:chgData name="あっこゆっきぃ" userId="2aaa0211c37b6be1" providerId="LiveId" clId="{5D462877-C55B-4953-AF90-C04AA7A3C367}" dt="2017-11-25T08:00:24.466" v="5599"/>
        <pc:sldMkLst>
          <pc:docMk/>
          <pc:sldMk cId="1269500655" sldId="353"/>
        </pc:sldMkLst>
        <pc:spChg chg="mod">
          <ac:chgData name="あっこゆっきぃ" userId="2aaa0211c37b6be1" providerId="LiveId" clId="{5D462877-C55B-4953-AF90-C04AA7A3C367}" dt="2017-11-25T08:00:24.466" v="5599"/>
          <ac:spMkLst>
            <pc:docMk/>
            <pc:sldMk cId="1269500655" sldId="353"/>
            <ac:spMk id="2" creationId="{00000000-0000-0000-0000-000000000000}"/>
          </ac:spMkLst>
        </pc:spChg>
      </pc:sldChg>
      <pc:sldChg chg="modSp">
        <pc:chgData name="あっこゆっきぃ" userId="2aaa0211c37b6be1" providerId="LiveId" clId="{5D462877-C55B-4953-AF90-C04AA7A3C367}" dt="2017-11-25T07:46:40.425" v="5254"/>
        <pc:sldMkLst>
          <pc:docMk/>
          <pc:sldMk cId="3199709744" sldId="356"/>
        </pc:sldMkLst>
        <pc:spChg chg="mod">
          <ac:chgData name="あっこゆっきぃ" userId="2aaa0211c37b6be1" providerId="LiveId" clId="{5D462877-C55B-4953-AF90-C04AA7A3C367}" dt="2017-11-25T07:46:40.425" v="5254"/>
          <ac:spMkLst>
            <pc:docMk/>
            <pc:sldMk cId="3199709744" sldId="356"/>
            <ac:spMk id="2" creationId="{00000000-0000-0000-0000-000000000000}"/>
          </ac:spMkLst>
        </pc:spChg>
      </pc:sldChg>
      <pc:sldChg chg="modSp">
        <pc:chgData name="あっこゆっきぃ" userId="2aaa0211c37b6be1" providerId="LiveId" clId="{5D462877-C55B-4953-AF90-C04AA7A3C367}" dt="2017-11-25T06:08:51.062" v="23" actId="20577"/>
        <pc:sldMkLst>
          <pc:docMk/>
          <pc:sldMk cId="310229262" sldId="359"/>
        </pc:sldMkLst>
        <pc:spChg chg="mod">
          <ac:chgData name="あっこゆっきぃ" userId="2aaa0211c37b6be1" providerId="LiveId" clId="{5D462877-C55B-4953-AF90-C04AA7A3C367}" dt="2017-11-25T06:08:51.062" v="23" actId="20577"/>
          <ac:spMkLst>
            <pc:docMk/>
            <pc:sldMk cId="310229262" sldId="359"/>
            <ac:spMk id="2" creationId="{00000000-0000-0000-0000-000000000000}"/>
          </ac:spMkLst>
        </pc:spChg>
      </pc:sldChg>
      <pc:sldChg chg="modSp">
        <pc:chgData name="あっこゆっきぃ" userId="2aaa0211c37b6be1" providerId="LiveId" clId="{5D462877-C55B-4953-AF90-C04AA7A3C367}" dt="2017-11-25T06:20:49.410" v="315" actId="27636"/>
        <pc:sldMkLst>
          <pc:docMk/>
          <pc:sldMk cId="480835025" sldId="363"/>
        </pc:sldMkLst>
        <pc:spChg chg="mod">
          <ac:chgData name="あっこゆっきぃ" userId="2aaa0211c37b6be1" providerId="LiveId" clId="{5D462877-C55B-4953-AF90-C04AA7A3C367}" dt="2017-11-25T06:20:49.410" v="315" actId="27636"/>
          <ac:spMkLst>
            <pc:docMk/>
            <pc:sldMk cId="480835025" sldId="363"/>
            <ac:spMk id="3" creationId="{00000000-0000-0000-0000-000000000000}"/>
          </ac:spMkLst>
        </pc:spChg>
      </pc:sldChg>
      <pc:sldChg chg="delSp modSp add">
        <pc:chgData name="あっこゆっきぃ" userId="2aaa0211c37b6be1" providerId="LiveId" clId="{5D462877-C55B-4953-AF90-C04AA7A3C367}" dt="2017-11-25T08:35:06.091" v="5626"/>
        <pc:sldMkLst>
          <pc:docMk/>
          <pc:sldMk cId="3685764198" sldId="364"/>
        </pc:sldMkLst>
        <pc:spChg chg="mod">
          <ac:chgData name="あっこゆっきぃ" userId="2aaa0211c37b6be1" providerId="LiveId" clId="{5D462877-C55B-4953-AF90-C04AA7A3C367}" dt="2017-11-25T08:35:06.091" v="5626"/>
          <ac:spMkLst>
            <pc:docMk/>
            <pc:sldMk cId="3685764198" sldId="364"/>
            <ac:spMk id="2" creationId="{00000000-0000-0000-0000-000000000000}"/>
          </ac:spMkLst>
        </pc:spChg>
        <pc:spChg chg="mod">
          <ac:chgData name="あっこゆっきぃ" userId="2aaa0211c37b6be1" providerId="LiveId" clId="{5D462877-C55B-4953-AF90-C04AA7A3C367}" dt="2017-11-25T07:21:35.322" v="3518"/>
          <ac:spMkLst>
            <pc:docMk/>
            <pc:sldMk cId="3685764198" sldId="364"/>
            <ac:spMk id="3" creationId="{00000000-0000-0000-0000-000000000000}"/>
          </ac:spMkLst>
        </pc:spChg>
        <pc:spChg chg="del">
          <ac:chgData name="あっこゆっきぃ" userId="2aaa0211c37b6be1" providerId="LiveId" clId="{5D462877-C55B-4953-AF90-C04AA7A3C367}" dt="2017-11-25T06:33:14.094" v="317" actId="478"/>
          <ac:spMkLst>
            <pc:docMk/>
            <pc:sldMk cId="3685764198" sldId="364"/>
            <ac:spMk id="4" creationId="{00000000-0000-0000-0000-000000000000}"/>
          </ac:spMkLst>
        </pc:spChg>
      </pc:sldChg>
      <pc:sldChg chg="addSp delSp modSp add">
        <pc:chgData name="あっこゆっきぃ" userId="2aaa0211c37b6be1" providerId="LiveId" clId="{5D462877-C55B-4953-AF90-C04AA7A3C367}" dt="2017-11-25T07:17:51.064" v="3125"/>
        <pc:sldMkLst>
          <pc:docMk/>
          <pc:sldMk cId="786988307" sldId="365"/>
        </pc:sldMkLst>
        <pc:spChg chg="mod">
          <ac:chgData name="あっこゆっきぃ" userId="2aaa0211c37b6be1" providerId="LiveId" clId="{5D462877-C55B-4953-AF90-C04AA7A3C367}" dt="2017-11-25T07:17:51.064" v="3125"/>
          <ac:spMkLst>
            <pc:docMk/>
            <pc:sldMk cId="786988307" sldId="365"/>
            <ac:spMk id="2" creationId="{00000000-0000-0000-0000-000000000000}"/>
          </ac:spMkLst>
        </pc:spChg>
        <pc:spChg chg="del">
          <ac:chgData name="あっこゆっきぃ" userId="2aaa0211c37b6be1" providerId="LiveId" clId="{5D462877-C55B-4953-AF90-C04AA7A3C367}" dt="2017-11-25T06:52:24.237" v="1006" actId="478"/>
          <ac:spMkLst>
            <pc:docMk/>
            <pc:sldMk cId="786988307" sldId="365"/>
            <ac:spMk id="3" creationId="{00000000-0000-0000-0000-000000000000}"/>
          </ac:spMkLst>
        </pc:spChg>
        <pc:spChg chg="add del mod">
          <ac:chgData name="あっこゆっきぃ" userId="2aaa0211c37b6be1" providerId="LiveId" clId="{5D462877-C55B-4953-AF90-C04AA7A3C367}" dt="2017-11-25T06:52:27.950" v="1007" actId="478"/>
          <ac:spMkLst>
            <pc:docMk/>
            <pc:sldMk cId="786988307" sldId="365"/>
            <ac:spMk id="5" creationId="{0C0C4B85-F290-4296-B75D-54579A23C195}"/>
          </ac:spMkLst>
        </pc:spChg>
        <pc:spChg chg="add mod">
          <ac:chgData name="あっこゆっきぃ" userId="2aaa0211c37b6be1" providerId="LiveId" clId="{5D462877-C55B-4953-AF90-C04AA7A3C367}" dt="2017-11-25T06:55:20.398" v="1128"/>
          <ac:spMkLst>
            <pc:docMk/>
            <pc:sldMk cId="786988307" sldId="365"/>
            <ac:spMk id="10" creationId="{F053904E-05A0-4AF3-80F6-3A9FBDDD5578}"/>
          </ac:spMkLst>
        </pc:spChg>
        <pc:spChg chg="add mod">
          <ac:chgData name="あっこゆっきぃ" userId="2aaa0211c37b6be1" providerId="LiveId" clId="{5D462877-C55B-4953-AF90-C04AA7A3C367}" dt="2017-11-25T07:01:44.279" v="1517" actId="404"/>
          <ac:spMkLst>
            <pc:docMk/>
            <pc:sldMk cId="786988307" sldId="365"/>
            <ac:spMk id="11" creationId="{72B4C80A-FF50-4D50-834E-4EEEA10983D6}"/>
          </ac:spMkLst>
        </pc:spChg>
        <pc:spChg chg="add mod">
          <ac:chgData name="あっこゆっきぃ" userId="2aaa0211c37b6be1" providerId="LiveId" clId="{5D462877-C55B-4953-AF90-C04AA7A3C367}" dt="2017-11-25T07:01:44.279" v="1517" actId="404"/>
          <ac:spMkLst>
            <pc:docMk/>
            <pc:sldMk cId="786988307" sldId="365"/>
            <ac:spMk id="15" creationId="{3B511670-6184-4449-B743-E95F18CDC6C7}"/>
          </ac:spMkLst>
        </pc:spChg>
        <pc:spChg chg="add mod">
          <ac:chgData name="あっこゆっきぃ" userId="2aaa0211c37b6be1" providerId="LiveId" clId="{5D462877-C55B-4953-AF90-C04AA7A3C367}" dt="2017-11-25T07:01:44.279" v="1517" actId="404"/>
          <ac:spMkLst>
            <pc:docMk/>
            <pc:sldMk cId="786988307" sldId="365"/>
            <ac:spMk id="17" creationId="{0664270B-B47A-4790-AE31-AA639E2160A0}"/>
          </ac:spMkLst>
        </pc:spChg>
        <pc:spChg chg="add mod">
          <ac:chgData name="あっこゆっきぃ" userId="2aaa0211c37b6be1" providerId="LiveId" clId="{5D462877-C55B-4953-AF90-C04AA7A3C367}" dt="2017-11-25T07:01:44.279" v="1517" actId="404"/>
          <ac:spMkLst>
            <pc:docMk/>
            <pc:sldMk cId="786988307" sldId="365"/>
            <ac:spMk id="19" creationId="{9D45676D-D4ED-4103-8612-4CF76926D5B6}"/>
          </ac:spMkLst>
        </pc:spChg>
        <pc:spChg chg="add mod">
          <ac:chgData name="あっこゆっきぃ" userId="2aaa0211c37b6be1" providerId="LiveId" clId="{5D462877-C55B-4953-AF90-C04AA7A3C367}" dt="2017-11-25T07:01:44.279" v="1517" actId="404"/>
          <ac:spMkLst>
            <pc:docMk/>
            <pc:sldMk cId="786988307" sldId="365"/>
            <ac:spMk id="21" creationId="{A63582FD-864A-44FF-9506-CE44B626183C}"/>
          </ac:spMkLst>
        </pc:spChg>
        <pc:spChg chg="add mod">
          <ac:chgData name="あっこゆっきぃ" userId="2aaa0211c37b6be1" providerId="LiveId" clId="{5D462877-C55B-4953-AF90-C04AA7A3C367}" dt="2017-11-25T07:01:44.279" v="1517" actId="404"/>
          <ac:spMkLst>
            <pc:docMk/>
            <pc:sldMk cId="786988307" sldId="365"/>
            <ac:spMk id="23" creationId="{05A8A214-3FFB-40E5-844C-FB4B509CF426}"/>
          </ac:spMkLst>
        </pc:spChg>
        <pc:spChg chg="add mod">
          <ac:chgData name="あっこゆっきぃ" userId="2aaa0211c37b6be1" providerId="LiveId" clId="{5D462877-C55B-4953-AF90-C04AA7A3C367}" dt="2017-11-25T07:01:44.279" v="1517" actId="404"/>
          <ac:spMkLst>
            <pc:docMk/>
            <pc:sldMk cId="786988307" sldId="365"/>
            <ac:spMk id="25" creationId="{E9187162-599D-447E-A21A-243B9622C402}"/>
          </ac:spMkLst>
        </pc:spChg>
        <pc:spChg chg="add mod">
          <ac:chgData name="あっこゆっきぃ" userId="2aaa0211c37b6be1" providerId="LiveId" clId="{5D462877-C55B-4953-AF90-C04AA7A3C367}" dt="2017-11-25T06:58:16.087" v="1328" actId="208"/>
          <ac:spMkLst>
            <pc:docMk/>
            <pc:sldMk cId="786988307" sldId="365"/>
            <ac:spMk id="28" creationId="{99BAA137-8B50-4EAA-8C9F-5EF894FA62C4}"/>
          </ac:spMkLst>
        </pc:spChg>
        <pc:spChg chg="add mod">
          <ac:chgData name="あっこゆっきぃ" userId="2aaa0211c37b6be1" providerId="LiveId" clId="{5D462877-C55B-4953-AF90-C04AA7A3C367}" dt="2017-11-25T06:59:59.718" v="1442" actId="113"/>
          <ac:spMkLst>
            <pc:docMk/>
            <pc:sldMk cId="786988307" sldId="365"/>
            <ac:spMk id="29" creationId="{8BB2D1B8-9DBD-4593-87FE-3572CE9F8A49}"/>
          </ac:spMkLst>
        </pc:spChg>
        <pc:spChg chg="add mod">
          <ac:chgData name="あっこゆっきぃ" userId="2aaa0211c37b6be1" providerId="LiveId" clId="{5D462877-C55B-4953-AF90-C04AA7A3C367}" dt="2017-11-25T07:00:24.208" v="1467"/>
          <ac:spMkLst>
            <pc:docMk/>
            <pc:sldMk cId="786988307" sldId="365"/>
            <ac:spMk id="30" creationId="{9D1C435B-914B-4D12-AEF3-885A6484436D}"/>
          </ac:spMkLst>
        </pc:spChg>
        <pc:spChg chg="add mod">
          <ac:chgData name="あっこゆっきぃ" userId="2aaa0211c37b6be1" providerId="LiveId" clId="{5D462877-C55B-4953-AF90-C04AA7A3C367}" dt="2017-11-25T07:01:37.298" v="1513" actId="14100"/>
          <ac:spMkLst>
            <pc:docMk/>
            <pc:sldMk cId="786988307" sldId="365"/>
            <ac:spMk id="31" creationId="{E6A75ACA-7E66-4E32-8E14-EBBFA81986F6}"/>
          </ac:spMkLst>
        </pc:spChg>
        <pc:spChg chg="add mod">
          <ac:chgData name="あっこゆっきぃ" userId="2aaa0211c37b6be1" providerId="LiveId" clId="{5D462877-C55B-4953-AF90-C04AA7A3C367}" dt="2017-11-25T07:01:25.362" v="1497" actId="14100"/>
          <ac:spMkLst>
            <pc:docMk/>
            <pc:sldMk cId="786988307" sldId="365"/>
            <ac:spMk id="32" creationId="{E0DB9D74-5047-46EA-A20A-FF421AAC8ACB}"/>
          </ac:spMkLst>
        </pc:spChg>
        <pc:spChg chg="add del mod">
          <ac:chgData name="あっこゆっきぃ" userId="2aaa0211c37b6be1" providerId="LiveId" clId="{5D462877-C55B-4953-AF90-C04AA7A3C367}" dt="2017-11-25T07:02:18.380" v="1521" actId="11529"/>
          <ac:spMkLst>
            <pc:docMk/>
            <pc:sldMk cId="786988307" sldId="365"/>
            <ac:spMk id="33" creationId="{D667E456-041D-4744-AD90-9D75978CAA0D}"/>
          </ac:spMkLst>
        </pc:spChg>
        <pc:spChg chg="add mod">
          <ac:chgData name="あっこゆっきぃ" userId="2aaa0211c37b6be1" providerId="LiveId" clId="{5D462877-C55B-4953-AF90-C04AA7A3C367}" dt="2017-11-25T07:03:31.476" v="1668" actId="20577"/>
          <ac:spMkLst>
            <pc:docMk/>
            <pc:sldMk cId="786988307" sldId="365"/>
            <ac:spMk id="34" creationId="{630BED5E-7BAE-443D-BF29-38E90574D009}"/>
          </ac:spMkLst>
        </pc:spChg>
        <pc:spChg chg="add mod">
          <ac:chgData name="あっこゆっきぃ" userId="2aaa0211c37b6be1" providerId="LiveId" clId="{5D462877-C55B-4953-AF90-C04AA7A3C367}" dt="2017-11-25T07:04:41.168" v="1813"/>
          <ac:spMkLst>
            <pc:docMk/>
            <pc:sldMk cId="786988307" sldId="365"/>
            <ac:spMk id="35" creationId="{4F9B7697-3934-4E5D-AC04-F3052DD0DADB}"/>
          </ac:spMkLst>
        </pc:spChg>
        <pc:spChg chg="add mod">
          <ac:chgData name="あっこゆっきぃ" userId="2aaa0211c37b6be1" providerId="LiveId" clId="{5D462877-C55B-4953-AF90-C04AA7A3C367}" dt="2017-11-25T07:05:47.209" v="1891"/>
          <ac:spMkLst>
            <pc:docMk/>
            <pc:sldMk cId="786988307" sldId="365"/>
            <ac:spMk id="36" creationId="{E98B8BA7-277C-4476-B892-C94C2E9C68B3}"/>
          </ac:spMkLst>
        </pc:spChg>
        <pc:spChg chg="add del mod">
          <ac:chgData name="あっこゆっきぃ" userId="2aaa0211c37b6be1" providerId="LiveId" clId="{5D462877-C55B-4953-AF90-C04AA7A3C367}" dt="2017-11-25T07:06:13.653" v="1941" actId="478"/>
          <ac:spMkLst>
            <pc:docMk/>
            <pc:sldMk cId="786988307" sldId="365"/>
            <ac:spMk id="39" creationId="{44127E4A-60A1-494A-809B-724337A3A474}"/>
          </ac:spMkLst>
        </pc:spChg>
        <pc:spChg chg="add mod">
          <ac:chgData name="あっこゆっきぃ" userId="2aaa0211c37b6be1" providerId="LiveId" clId="{5D462877-C55B-4953-AF90-C04AA7A3C367}" dt="2017-11-25T07:06:07.604" v="1940" actId="1035"/>
          <ac:spMkLst>
            <pc:docMk/>
            <pc:sldMk cId="786988307" sldId="365"/>
            <ac:spMk id="40" creationId="{CEED3D7F-4E32-4B8F-A7C4-BE0573CF77F4}"/>
          </ac:spMkLst>
        </pc:spChg>
        <pc:spChg chg="add mod">
          <ac:chgData name="あっこゆっきぃ" userId="2aaa0211c37b6be1" providerId="LiveId" clId="{5D462877-C55B-4953-AF90-C04AA7A3C367}" dt="2017-11-25T07:06:07.604" v="1940" actId="1035"/>
          <ac:spMkLst>
            <pc:docMk/>
            <pc:sldMk cId="786988307" sldId="365"/>
            <ac:spMk id="42" creationId="{EDA6F03B-D708-4162-9655-9A6EC22995FF}"/>
          </ac:spMkLst>
        </pc:spChg>
        <pc:spChg chg="add mod">
          <ac:chgData name="あっこゆっきぃ" userId="2aaa0211c37b6be1" providerId="LiveId" clId="{5D462877-C55B-4953-AF90-C04AA7A3C367}" dt="2017-11-25T07:06:07.604" v="1940" actId="1035"/>
          <ac:spMkLst>
            <pc:docMk/>
            <pc:sldMk cId="786988307" sldId="365"/>
            <ac:spMk id="44" creationId="{384552EA-6F2F-45CF-B4B9-5729B6C15132}"/>
          </ac:spMkLst>
        </pc:spChg>
        <pc:spChg chg="add mod">
          <ac:chgData name="あっこゆっきぃ" userId="2aaa0211c37b6be1" providerId="LiveId" clId="{5D462877-C55B-4953-AF90-C04AA7A3C367}" dt="2017-11-25T07:06:07.604" v="1940" actId="1035"/>
          <ac:spMkLst>
            <pc:docMk/>
            <pc:sldMk cId="786988307" sldId="365"/>
            <ac:spMk id="46" creationId="{26689A16-E231-4AA5-940F-492490490271}"/>
          </ac:spMkLst>
        </pc:spChg>
        <pc:spChg chg="add mod">
          <ac:chgData name="あっこゆっきぃ" userId="2aaa0211c37b6be1" providerId="LiveId" clId="{5D462877-C55B-4953-AF90-C04AA7A3C367}" dt="2017-11-25T07:06:07.604" v="1940" actId="1035"/>
          <ac:spMkLst>
            <pc:docMk/>
            <pc:sldMk cId="786988307" sldId="365"/>
            <ac:spMk id="48" creationId="{8871AD5B-1807-41A0-8879-EF6EFCC26ADE}"/>
          </ac:spMkLst>
        </pc:spChg>
        <pc:spChg chg="add mod">
          <ac:chgData name="あっこゆっきぃ" userId="2aaa0211c37b6be1" providerId="LiveId" clId="{5D462877-C55B-4953-AF90-C04AA7A3C367}" dt="2017-11-25T07:06:07.604" v="1940" actId="1035"/>
          <ac:spMkLst>
            <pc:docMk/>
            <pc:sldMk cId="786988307" sldId="365"/>
            <ac:spMk id="50" creationId="{3CC50D46-C0C7-4147-B38A-01F979F9D545}"/>
          </ac:spMkLst>
        </pc:spChg>
        <pc:spChg chg="add mod">
          <ac:chgData name="あっこゆっきぃ" userId="2aaa0211c37b6be1" providerId="LiveId" clId="{5D462877-C55B-4953-AF90-C04AA7A3C367}" dt="2017-11-25T07:06:07.604" v="1940" actId="1035"/>
          <ac:spMkLst>
            <pc:docMk/>
            <pc:sldMk cId="786988307" sldId="365"/>
            <ac:spMk id="52" creationId="{1FAA45F4-C987-4FE6-8F6B-AB0FAC434FAA}"/>
          </ac:spMkLst>
        </pc:spChg>
        <pc:spChg chg="add del mod">
          <ac:chgData name="あっこゆっきぃ" userId="2aaa0211c37b6be1" providerId="LiveId" clId="{5D462877-C55B-4953-AF90-C04AA7A3C367}" dt="2017-11-25T07:06:25.805" v="1946" actId="478"/>
          <ac:spMkLst>
            <pc:docMk/>
            <pc:sldMk cId="786988307" sldId="365"/>
            <ac:spMk id="54" creationId="{DE3C9C88-9BAD-48CE-B501-3B7AF7B7F181}"/>
          </ac:spMkLst>
        </pc:spChg>
        <pc:spChg chg="add del mod">
          <ac:chgData name="あっこゆっきぃ" userId="2aaa0211c37b6be1" providerId="LiveId" clId="{5D462877-C55B-4953-AF90-C04AA7A3C367}" dt="2017-11-25T07:06:17.826" v="1942" actId="478"/>
          <ac:spMkLst>
            <pc:docMk/>
            <pc:sldMk cId="786988307" sldId="365"/>
            <ac:spMk id="55" creationId="{0943887E-0034-47FA-BDE9-6D3FDB949B20}"/>
          </ac:spMkLst>
        </pc:spChg>
        <pc:spChg chg="add del mod">
          <ac:chgData name="あっこゆっきぃ" userId="2aaa0211c37b6be1" providerId="LiveId" clId="{5D462877-C55B-4953-AF90-C04AA7A3C367}" dt="2017-11-25T07:06:19.785" v="1943" actId="478"/>
          <ac:spMkLst>
            <pc:docMk/>
            <pc:sldMk cId="786988307" sldId="365"/>
            <ac:spMk id="56" creationId="{54AE9C5D-09A3-4BA6-BD53-AA27EC076D67}"/>
          </ac:spMkLst>
        </pc:spChg>
        <pc:spChg chg="add mod">
          <ac:chgData name="あっこゆっきぃ" userId="2aaa0211c37b6be1" providerId="LiveId" clId="{5D462877-C55B-4953-AF90-C04AA7A3C367}" dt="2017-11-25T07:06:07.604" v="1940" actId="1035"/>
          <ac:spMkLst>
            <pc:docMk/>
            <pc:sldMk cId="786988307" sldId="365"/>
            <ac:spMk id="57" creationId="{F65EECA1-1A0B-49A4-A138-0DD3F82ACF51}"/>
          </ac:spMkLst>
        </pc:spChg>
        <pc:spChg chg="add mod">
          <ac:chgData name="あっこゆっきぃ" userId="2aaa0211c37b6be1" providerId="LiveId" clId="{5D462877-C55B-4953-AF90-C04AA7A3C367}" dt="2017-11-25T07:06:07.604" v="1940" actId="1035"/>
          <ac:spMkLst>
            <pc:docMk/>
            <pc:sldMk cId="786988307" sldId="365"/>
            <ac:spMk id="58" creationId="{C0979DCE-45DF-4A92-A50C-BCA2848E7FE3}"/>
          </ac:spMkLst>
        </pc:spChg>
        <pc:spChg chg="add del mod">
          <ac:chgData name="あっこゆっきぃ" userId="2aaa0211c37b6be1" providerId="LiveId" clId="{5D462877-C55B-4953-AF90-C04AA7A3C367}" dt="2017-11-25T07:06:21.613" v="1944" actId="478"/>
          <ac:spMkLst>
            <pc:docMk/>
            <pc:sldMk cId="786988307" sldId="365"/>
            <ac:spMk id="59" creationId="{4E35DD0D-5104-4273-9EA0-5132D1002579}"/>
          </ac:spMkLst>
        </pc:spChg>
        <pc:spChg chg="add del mod">
          <ac:chgData name="あっこゆっきぃ" userId="2aaa0211c37b6be1" providerId="LiveId" clId="{5D462877-C55B-4953-AF90-C04AA7A3C367}" dt="2017-11-25T07:06:23.638" v="1945" actId="478"/>
          <ac:spMkLst>
            <pc:docMk/>
            <pc:sldMk cId="786988307" sldId="365"/>
            <ac:spMk id="60" creationId="{7ECA147A-CEB1-4A08-83FB-FF158C573341}"/>
          </ac:spMkLst>
        </pc:spChg>
        <pc:spChg chg="add mod">
          <ac:chgData name="あっこゆっきぃ" userId="2aaa0211c37b6be1" providerId="LiveId" clId="{5D462877-C55B-4953-AF90-C04AA7A3C367}" dt="2017-11-25T07:07:06.090" v="1999" actId="11529"/>
          <ac:spMkLst>
            <pc:docMk/>
            <pc:sldMk cId="786988307" sldId="365"/>
            <ac:spMk id="62" creationId="{3FCE6DA5-F031-4B79-A014-5FA196189D41}"/>
          </ac:spMkLst>
        </pc:spChg>
        <pc:spChg chg="add del mod">
          <ac:chgData name="あっこゆっきぃ" userId="2aaa0211c37b6be1" providerId="LiveId" clId="{5D462877-C55B-4953-AF90-C04AA7A3C367}" dt="2017-11-25T07:07:22.426" v="2001" actId="478"/>
          <ac:spMkLst>
            <pc:docMk/>
            <pc:sldMk cId="786988307" sldId="365"/>
            <ac:spMk id="63" creationId="{7F14BFB5-1295-4E65-A3B0-0CC4001E8772}"/>
          </ac:spMkLst>
        </pc:spChg>
        <pc:spChg chg="add mod">
          <ac:chgData name="あっこゆっきぃ" userId="2aaa0211c37b6be1" providerId="LiveId" clId="{5D462877-C55B-4953-AF90-C04AA7A3C367}" dt="2017-11-25T07:09:23.580" v="2218" actId="13822"/>
          <ac:spMkLst>
            <pc:docMk/>
            <pc:sldMk cId="786988307" sldId="365"/>
            <ac:spMk id="64" creationId="{0A0FB747-86B1-48D2-AEE1-AD1F7F7E802F}"/>
          </ac:spMkLst>
        </pc:spChg>
        <pc:spChg chg="add mod">
          <ac:chgData name="あっこゆっきぃ" userId="2aaa0211c37b6be1" providerId="LiveId" clId="{5D462877-C55B-4953-AF90-C04AA7A3C367}" dt="2017-11-25T07:09:23.580" v="2218" actId="13822"/>
          <ac:spMkLst>
            <pc:docMk/>
            <pc:sldMk cId="786988307" sldId="365"/>
            <ac:spMk id="65" creationId="{F84D46EB-62F4-45C7-A9DD-ED76EF3C11FE}"/>
          </ac:spMkLst>
        </pc:spChg>
        <pc:cxnChg chg="add mod">
          <ac:chgData name="あっこゆっきぃ" userId="2aaa0211c37b6be1" providerId="LiveId" clId="{5D462877-C55B-4953-AF90-C04AA7A3C367}" dt="2017-11-25T06:57:05.813" v="1322" actId="208"/>
          <ac:cxnSpMkLst>
            <pc:docMk/>
            <pc:sldMk cId="786988307" sldId="365"/>
            <ac:cxnSpMk id="7" creationId="{4775DA53-18B1-40E0-8F4B-66C93E235325}"/>
          </ac:cxnSpMkLst>
        </pc:cxnChg>
        <pc:cxnChg chg="add mod">
          <ac:chgData name="あっこゆっきぃ" userId="2aaa0211c37b6be1" providerId="LiveId" clId="{5D462877-C55B-4953-AF90-C04AA7A3C367}" dt="2017-11-25T06:57:05.813" v="1322" actId="208"/>
          <ac:cxnSpMkLst>
            <pc:docMk/>
            <pc:sldMk cId="786988307" sldId="365"/>
            <ac:cxnSpMk id="9" creationId="{2B1DD11D-E826-4B5B-B61F-FC8699FFE770}"/>
          </ac:cxnSpMkLst>
        </pc:cxnChg>
        <pc:cxnChg chg="add mod">
          <ac:chgData name="あっこゆっきぃ" userId="2aaa0211c37b6be1" providerId="LiveId" clId="{5D462877-C55B-4953-AF90-C04AA7A3C367}" dt="2017-11-25T06:57:17.473" v="1323" actId="208"/>
          <ac:cxnSpMkLst>
            <pc:docMk/>
            <pc:sldMk cId="786988307" sldId="365"/>
            <ac:cxnSpMk id="13" creationId="{B45BDDF4-1DA1-4947-BEA6-B4634B81F751}"/>
          </ac:cxnSpMkLst>
        </pc:cxnChg>
        <pc:cxnChg chg="add mod">
          <ac:chgData name="あっこゆっきぃ" userId="2aaa0211c37b6be1" providerId="LiveId" clId="{5D462877-C55B-4953-AF90-C04AA7A3C367}" dt="2017-11-25T06:57:17.473" v="1323" actId="208"/>
          <ac:cxnSpMkLst>
            <pc:docMk/>
            <pc:sldMk cId="786988307" sldId="365"/>
            <ac:cxnSpMk id="16" creationId="{7F2A31C9-8F5B-4D0B-8D82-B80C1F33C46D}"/>
          </ac:cxnSpMkLst>
        </pc:cxnChg>
        <pc:cxnChg chg="add mod">
          <ac:chgData name="あっこゆっきぃ" userId="2aaa0211c37b6be1" providerId="LiveId" clId="{5D462877-C55B-4953-AF90-C04AA7A3C367}" dt="2017-11-25T06:57:17.473" v="1323" actId="208"/>
          <ac:cxnSpMkLst>
            <pc:docMk/>
            <pc:sldMk cId="786988307" sldId="365"/>
            <ac:cxnSpMk id="18" creationId="{C3335AA8-C49C-494E-87E9-27E25EBD4577}"/>
          </ac:cxnSpMkLst>
        </pc:cxnChg>
        <pc:cxnChg chg="add mod">
          <ac:chgData name="あっこゆっきぃ" userId="2aaa0211c37b6be1" providerId="LiveId" clId="{5D462877-C55B-4953-AF90-C04AA7A3C367}" dt="2017-11-25T06:57:17.473" v="1323" actId="208"/>
          <ac:cxnSpMkLst>
            <pc:docMk/>
            <pc:sldMk cId="786988307" sldId="365"/>
            <ac:cxnSpMk id="20" creationId="{42C10190-2D3F-4E7A-83E8-A8E5C25640D1}"/>
          </ac:cxnSpMkLst>
        </pc:cxnChg>
        <pc:cxnChg chg="add mod">
          <ac:chgData name="あっこゆっきぃ" userId="2aaa0211c37b6be1" providerId="LiveId" clId="{5D462877-C55B-4953-AF90-C04AA7A3C367}" dt="2017-11-25T06:57:17.473" v="1323" actId="208"/>
          <ac:cxnSpMkLst>
            <pc:docMk/>
            <pc:sldMk cId="786988307" sldId="365"/>
            <ac:cxnSpMk id="22" creationId="{5517969A-2E5A-4581-B1B3-3B1F53967330}"/>
          </ac:cxnSpMkLst>
        </pc:cxnChg>
        <pc:cxnChg chg="add mod">
          <ac:chgData name="あっこゆっきぃ" userId="2aaa0211c37b6be1" providerId="LiveId" clId="{5D462877-C55B-4953-AF90-C04AA7A3C367}" dt="2017-11-25T06:57:17.473" v="1323" actId="208"/>
          <ac:cxnSpMkLst>
            <pc:docMk/>
            <pc:sldMk cId="786988307" sldId="365"/>
            <ac:cxnSpMk id="24" creationId="{F199ADA8-2C7E-4790-87DB-5AEB72E18798}"/>
          </ac:cxnSpMkLst>
        </pc:cxnChg>
        <pc:cxnChg chg="add mod">
          <ac:chgData name="あっこゆっきぃ" userId="2aaa0211c37b6be1" providerId="LiveId" clId="{5D462877-C55B-4953-AF90-C04AA7A3C367}" dt="2017-11-25T06:57:31.701" v="1326" actId="1037"/>
          <ac:cxnSpMkLst>
            <pc:docMk/>
            <pc:sldMk cId="786988307" sldId="365"/>
            <ac:cxnSpMk id="27" creationId="{F15CD4A1-E39F-4A6B-B37E-829EDE5CAA0C}"/>
          </ac:cxnSpMkLst>
        </pc:cxnChg>
        <pc:cxnChg chg="add mod">
          <ac:chgData name="あっこゆっきぃ" userId="2aaa0211c37b6be1" providerId="LiveId" clId="{5D462877-C55B-4953-AF90-C04AA7A3C367}" dt="2017-11-25T07:06:07.604" v="1940" actId="1035"/>
          <ac:cxnSpMkLst>
            <pc:docMk/>
            <pc:sldMk cId="786988307" sldId="365"/>
            <ac:cxnSpMk id="37" creationId="{008CFF48-8A60-4F7C-AE55-B2C92B3894C8}"/>
          </ac:cxnSpMkLst>
        </pc:cxnChg>
        <pc:cxnChg chg="add mod">
          <ac:chgData name="あっこゆっきぃ" userId="2aaa0211c37b6be1" providerId="LiveId" clId="{5D462877-C55B-4953-AF90-C04AA7A3C367}" dt="2017-11-25T07:06:07.604" v="1940" actId="1035"/>
          <ac:cxnSpMkLst>
            <pc:docMk/>
            <pc:sldMk cId="786988307" sldId="365"/>
            <ac:cxnSpMk id="38" creationId="{FB94EE83-F292-4136-8127-7DEB17E296BE}"/>
          </ac:cxnSpMkLst>
        </pc:cxnChg>
        <pc:cxnChg chg="add mod">
          <ac:chgData name="あっこゆっきぃ" userId="2aaa0211c37b6be1" providerId="LiveId" clId="{5D462877-C55B-4953-AF90-C04AA7A3C367}" dt="2017-11-25T07:06:07.604" v="1940" actId="1035"/>
          <ac:cxnSpMkLst>
            <pc:docMk/>
            <pc:sldMk cId="786988307" sldId="365"/>
            <ac:cxnSpMk id="41" creationId="{B0E74FFD-70E4-4929-A3B1-B72868A36D3E}"/>
          </ac:cxnSpMkLst>
        </pc:cxnChg>
        <pc:cxnChg chg="add mod">
          <ac:chgData name="あっこゆっきぃ" userId="2aaa0211c37b6be1" providerId="LiveId" clId="{5D462877-C55B-4953-AF90-C04AA7A3C367}" dt="2017-11-25T07:06:07.604" v="1940" actId="1035"/>
          <ac:cxnSpMkLst>
            <pc:docMk/>
            <pc:sldMk cId="786988307" sldId="365"/>
            <ac:cxnSpMk id="43" creationId="{09CCDE75-2409-4FEF-8D19-C7D3CF9697D2}"/>
          </ac:cxnSpMkLst>
        </pc:cxnChg>
        <pc:cxnChg chg="add mod">
          <ac:chgData name="あっこゆっきぃ" userId="2aaa0211c37b6be1" providerId="LiveId" clId="{5D462877-C55B-4953-AF90-C04AA7A3C367}" dt="2017-11-25T07:06:07.604" v="1940" actId="1035"/>
          <ac:cxnSpMkLst>
            <pc:docMk/>
            <pc:sldMk cId="786988307" sldId="365"/>
            <ac:cxnSpMk id="45" creationId="{17D66B29-F14A-4EDC-BDA3-AC0CF3194C08}"/>
          </ac:cxnSpMkLst>
        </pc:cxnChg>
        <pc:cxnChg chg="add mod">
          <ac:chgData name="あっこゆっきぃ" userId="2aaa0211c37b6be1" providerId="LiveId" clId="{5D462877-C55B-4953-AF90-C04AA7A3C367}" dt="2017-11-25T07:06:07.604" v="1940" actId="1035"/>
          <ac:cxnSpMkLst>
            <pc:docMk/>
            <pc:sldMk cId="786988307" sldId="365"/>
            <ac:cxnSpMk id="47" creationId="{FC0D89A8-9E5E-4D26-B497-CC34F197D50A}"/>
          </ac:cxnSpMkLst>
        </pc:cxnChg>
        <pc:cxnChg chg="add mod">
          <ac:chgData name="あっこゆっきぃ" userId="2aaa0211c37b6be1" providerId="LiveId" clId="{5D462877-C55B-4953-AF90-C04AA7A3C367}" dt="2017-11-25T07:06:07.604" v="1940" actId="1035"/>
          <ac:cxnSpMkLst>
            <pc:docMk/>
            <pc:sldMk cId="786988307" sldId="365"/>
            <ac:cxnSpMk id="49" creationId="{030E0B0F-C447-417B-A50F-7E76249ECF5C}"/>
          </ac:cxnSpMkLst>
        </pc:cxnChg>
        <pc:cxnChg chg="add mod">
          <ac:chgData name="あっこゆっきぃ" userId="2aaa0211c37b6be1" providerId="LiveId" clId="{5D462877-C55B-4953-AF90-C04AA7A3C367}" dt="2017-11-25T07:06:07.604" v="1940" actId="1035"/>
          <ac:cxnSpMkLst>
            <pc:docMk/>
            <pc:sldMk cId="786988307" sldId="365"/>
            <ac:cxnSpMk id="51" creationId="{8FCFA2B0-0643-41FD-807E-2820865373ED}"/>
          </ac:cxnSpMkLst>
        </pc:cxnChg>
        <pc:cxnChg chg="add mod">
          <ac:chgData name="あっこゆっきぃ" userId="2aaa0211c37b6be1" providerId="LiveId" clId="{5D462877-C55B-4953-AF90-C04AA7A3C367}" dt="2017-11-25T07:06:30.652" v="1965" actId="1037"/>
          <ac:cxnSpMkLst>
            <pc:docMk/>
            <pc:sldMk cId="786988307" sldId="365"/>
            <ac:cxnSpMk id="53" creationId="{798A63C2-6A28-4893-AD9F-C9A40581BAA1}"/>
          </ac:cxnSpMkLst>
        </pc:cxnChg>
        <pc:cxnChg chg="add mod">
          <ac:chgData name="あっこゆっきぃ" userId="2aaa0211c37b6be1" providerId="LiveId" clId="{5D462877-C55B-4953-AF90-C04AA7A3C367}" dt="2017-11-25T07:06:36.223" v="1998" actId="1037"/>
          <ac:cxnSpMkLst>
            <pc:docMk/>
            <pc:sldMk cId="786988307" sldId="365"/>
            <ac:cxnSpMk id="61" creationId="{A0C07902-EC42-46BE-BE3C-27DCA32A0C95}"/>
          </ac:cxnSpMkLst>
        </pc:cxnChg>
      </pc:sldChg>
      <pc:sldChg chg="addSp delSp modSp add">
        <pc:chgData name="あっこゆっきぃ" userId="2aaa0211c37b6be1" providerId="LiveId" clId="{5D462877-C55B-4953-AF90-C04AA7A3C367}" dt="2017-11-25T07:46:14.594" v="5246" actId="27636"/>
        <pc:sldMkLst>
          <pc:docMk/>
          <pc:sldMk cId="178698651" sldId="366"/>
        </pc:sldMkLst>
        <pc:spChg chg="mod">
          <ac:chgData name="あっこゆっきぃ" userId="2aaa0211c37b6be1" providerId="LiveId" clId="{5D462877-C55B-4953-AF90-C04AA7A3C367}" dt="2017-11-25T07:17:54.999" v="3129"/>
          <ac:spMkLst>
            <pc:docMk/>
            <pc:sldMk cId="178698651" sldId="366"/>
            <ac:spMk id="2" creationId="{00000000-0000-0000-0000-000000000000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10" creationId="{F053904E-05A0-4AF3-80F6-3A9FBDDD5578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11" creationId="{72B4C80A-FF50-4D50-834E-4EEEA10983D6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15" creationId="{3B511670-6184-4449-B743-E95F18CDC6C7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17" creationId="{0664270B-B47A-4790-AE31-AA639E2160A0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19" creationId="{9D45676D-D4ED-4103-8612-4CF76926D5B6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21" creationId="{A63582FD-864A-44FF-9506-CE44B626183C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23" creationId="{05A8A214-3FFB-40E5-844C-FB4B509CF426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25" creationId="{E9187162-599D-447E-A21A-243B9622C402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28" creationId="{99BAA137-8B50-4EAA-8C9F-5EF894FA62C4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29" creationId="{8BB2D1B8-9DBD-4593-87FE-3572CE9F8A49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30" creationId="{9D1C435B-914B-4D12-AEF3-885A6484436D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31" creationId="{E6A75ACA-7E66-4E32-8E14-EBBFA81986F6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32" creationId="{E0DB9D74-5047-46EA-A20A-FF421AAC8ACB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34" creationId="{630BED5E-7BAE-443D-BF29-38E90574D009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35" creationId="{4F9B7697-3934-4E5D-AC04-F3052DD0DADB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36" creationId="{E98B8BA7-277C-4476-B892-C94C2E9C68B3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40" creationId="{CEED3D7F-4E32-4B8F-A7C4-BE0573CF77F4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42" creationId="{EDA6F03B-D708-4162-9655-9A6EC22995FF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44" creationId="{384552EA-6F2F-45CF-B4B9-5729B6C15132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46" creationId="{26689A16-E231-4AA5-940F-492490490271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48" creationId="{8871AD5B-1807-41A0-8879-EF6EFCC26ADE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50" creationId="{3CC50D46-C0C7-4147-B38A-01F979F9D545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52" creationId="{1FAA45F4-C987-4FE6-8F6B-AB0FAC434FAA}"/>
          </ac:spMkLst>
        </pc:spChg>
        <pc:spChg chg="add mod">
          <ac:chgData name="あっこゆっきぃ" userId="2aaa0211c37b6be1" providerId="LiveId" clId="{5D462877-C55B-4953-AF90-C04AA7A3C367}" dt="2017-11-25T07:46:14.594" v="5246" actId="27636"/>
          <ac:spMkLst>
            <pc:docMk/>
            <pc:sldMk cId="178698651" sldId="366"/>
            <ac:spMk id="54" creationId="{6091601B-B8EC-4550-9136-A4BE33F32C78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57" creationId="{F65EECA1-1A0B-49A4-A138-0DD3F82ACF51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58" creationId="{C0979DCE-45DF-4A92-A50C-BCA2848E7FE3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62" creationId="{3FCE6DA5-F031-4B79-A014-5FA196189D41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64" creationId="{0A0FB747-86B1-48D2-AEE1-AD1F7F7E802F}"/>
          </ac:spMkLst>
        </pc:spChg>
        <pc:spChg chg="del">
          <ac:chgData name="あっこゆっきぃ" userId="2aaa0211c37b6be1" providerId="LiveId" clId="{5D462877-C55B-4953-AF90-C04AA7A3C367}" dt="2017-11-25T07:10:04.115" v="2220" actId="478"/>
          <ac:spMkLst>
            <pc:docMk/>
            <pc:sldMk cId="178698651" sldId="366"/>
            <ac:spMk id="65" creationId="{F84D46EB-62F4-45C7-A9DD-ED76EF3C11FE}"/>
          </ac:spMkLst>
        </pc:spChg>
        <pc:cxnChg chg="del">
          <ac:chgData name="あっこゆっきぃ" userId="2aaa0211c37b6be1" providerId="LiveId" clId="{5D462877-C55B-4953-AF90-C04AA7A3C367}" dt="2017-11-25T07:10:04.115" v="2220" actId="478"/>
          <ac:cxnSpMkLst>
            <pc:docMk/>
            <pc:sldMk cId="178698651" sldId="366"/>
            <ac:cxnSpMk id="7" creationId="{4775DA53-18B1-40E0-8F4B-66C93E235325}"/>
          </ac:cxnSpMkLst>
        </pc:cxnChg>
        <pc:cxnChg chg="del">
          <ac:chgData name="あっこゆっきぃ" userId="2aaa0211c37b6be1" providerId="LiveId" clId="{5D462877-C55B-4953-AF90-C04AA7A3C367}" dt="2017-11-25T07:10:04.115" v="2220" actId="478"/>
          <ac:cxnSpMkLst>
            <pc:docMk/>
            <pc:sldMk cId="178698651" sldId="366"/>
            <ac:cxnSpMk id="9" creationId="{2B1DD11D-E826-4B5B-B61F-FC8699FFE770}"/>
          </ac:cxnSpMkLst>
        </pc:cxnChg>
        <pc:cxnChg chg="del">
          <ac:chgData name="あっこゆっきぃ" userId="2aaa0211c37b6be1" providerId="LiveId" clId="{5D462877-C55B-4953-AF90-C04AA7A3C367}" dt="2017-11-25T07:10:04.115" v="2220" actId="478"/>
          <ac:cxnSpMkLst>
            <pc:docMk/>
            <pc:sldMk cId="178698651" sldId="366"/>
            <ac:cxnSpMk id="13" creationId="{B45BDDF4-1DA1-4947-BEA6-B4634B81F751}"/>
          </ac:cxnSpMkLst>
        </pc:cxnChg>
        <pc:cxnChg chg="del">
          <ac:chgData name="あっこゆっきぃ" userId="2aaa0211c37b6be1" providerId="LiveId" clId="{5D462877-C55B-4953-AF90-C04AA7A3C367}" dt="2017-11-25T07:10:04.115" v="2220" actId="478"/>
          <ac:cxnSpMkLst>
            <pc:docMk/>
            <pc:sldMk cId="178698651" sldId="366"/>
            <ac:cxnSpMk id="16" creationId="{7F2A31C9-8F5B-4D0B-8D82-B80C1F33C46D}"/>
          </ac:cxnSpMkLst>
        </pc:cxnChg>
        <pc:cxnChg chg="del">
          <ac:chgData name="あっこゆっきぃ" userId="2aaa0211c37b6be1" providerId="LiveId" clId="{5D462877-C55B-4953-AF90-C04AA7A3C367}" dt="2017-11-25T07:10:04.115" v="2220" actId="478"/>
          <ac:cxnSpMkLst>
            <pc:docMk/>
            <pc:sldMk cId="178698651" sldId="366"/>
            <ac:cxnSpMk id="18" creationId="{C3335AA8-C49C-494E-87E9-27E25EBD4577}"/>
          </ac:cxnSpMkLst>
        </pc:cxnChg>
        <pc:cxnChg chg="del">
          <ac:chgData name="あっこゆっきぃ" userId="2aaa0211c37b6be1" providerId="LiveId" clId="{5D462877-C55B-4953-AF90-C04AA7A3C367}" dt="2017-11-25T07:10:04.115" v="2220" actId="478"/>
          <ac:cxnSpMkLst>
            <pc:docMk/>
            <pc:sldMk cId="178698651" sldId="366"/>
            <ac:cxnSpMk id="20" creationId="{42C10190-2D3F-4E7A-83E8-A8E5C25640D1}"/>
          </ac:cxnSpMkLst>
        </pc:cxnChg>
        <pc:cxnChg chg="del">
          <ac:chgData name="あっこゆっきぃ" userId="2aaa0211c37b6be1" providerId="LiveId" clId="{5D462877-C55B-4953-AF90-C04AA7A3C367}" dt="2017-11-25T07:10:04.115" v="2220" actId="478"/>
          <ac:cxnSpMkLst>
            <pc:docMk/>
            <pc:sldMk cId="178698651" sldId="366"/>
            <ac:cxnSpMk id="22" creationId="{5517969A-2E5A-4581-B1B3-3B1F53967330}"/>
          </ac:cxnSpMkLst>
        </pc:cxnChg>
        <pc:cxnChg chg="del">
          <ac:chgData name="あっこゆっきぃ" userId="2aaa0211c37b6be1" providerId="LiveId" clId="{5D462877-C55B-4953-AF90-C04AA7A3C367}" dt="2017-11-25T07:10:04.115" v="2220" actId="478"/>
          <ac:cxnSpMkLst>
            <pc:docMk/>
            <pc:sldMk cId="178698651" sldId="366"/>
            <ac:cxnSpMk id="24" creationId="{F199ADA8-2C7E-4790-87DB-5AEB72E18798}"/>
          </ac:cxnSpMkLst>
        </pc:cxnChg>
        <pc:cxnChg chg="del">
          <ac:chgData name="あっこゆっきぃ" userId="2aaa0211c37b6be1" providerId="LiveId" clId="{5D462877-C55B-4953-AF90-C04AA7A3C367}" dt="2017-11-25T07:10:04.115" v="2220" actId="478"/>
          <ac:cxnSpMkLst>
            <pc:docMk/>
            <pc:sldMk cId="178698651" sldId="366"/>
            <ac:cxnSpMk id="27" creationId="{F15CD4A1-E39F-4A6B-B37E-829EDE5CAA0C}"/>
          </ac:cxnSpMkLst>
        </pc:cxnChg>
        <pc:cxnChg chg="del">
          <ac:chgData name="あっこゆっきぃ" userId="2aaa0211c37b6be1" providerId="LiveId" clId="{5D462877-C55B-4953-AF90-C04AA7A3C367}" dt="2017-11-25T07:10:04.115" v="2220" actId="478"/>
          <ac:cxnSpMkLst>
            <pc:docMk/>
            <pc:sldMk cId="178698651" sldId="366"/>
            <ac:cxnSpMk id="37" creationId="{008CFF48-8A60-4F7C-AE55-B2C92B3894C8}"/>
          </ac:cxnSpMkLst>
        </pc:cxnChg>
        <pc:cxnChg chg="del">
          <ac:chgData name="あっこゆっきぃ" userId="2aaa0211c37b6be1" providerId="LiveId" clId="{5D462877-C55B-4953-AF90-C04AA7A3C367}" dt="2017-11-25T07:10:04.115" v="2220" actId="478"/>
          <ac:cxnSpMkLst>
            <pc:docMk/>
            <pc:sldMk cId="178698651" sldId="366"/>
            <ac:cxnSpMk id="38" creationId="{FB94EE83-F292-4136-8127-7DEB17E296BE}"/>
          </ac:cxnSpMkLst>
        </pc:cxnChg>
        <pc:cxnChg chg="del">
          <ac:chgData name="あっこゆっきぃ" userId="2aaa0211c37b6be1" providerId="LiveId" clId="{5D462877-C55B-4953-AF90-C04AA7A3C367}" dt="2017-11-25T07:10:04.115" v="2220" actId="478"/>
          <ac:cxnSpMkLst>
            <pc:docMk/>
            <pc:sldMk cId="178698651" sldId="366"/>
            <ac:cxnSpMk id="41" creationId="{B0E74FFD-70E4-4929-A3B1-B72868A36D3E}"/>
          </ac:cxnSpMkLst>
        </pc:cxnChg>
        <pc:cxnChg chg="del">
          <ac:chgData name="あっこゆっきぃ" userId="2aaa0211c37b6be1" providerId="LiveId" clId="{5D462877-C55B-4953-AF90-C04AA7A3C367}" dt="2017-11-25T07:10:04.115" v="2220" actId="478"/>
          <ac:cxnSpMkLst>
            <pc:docMk/>
            <pc:sldMk cId="178698651" sldId="366"/>
            <ac:cxnSpMk id="43" creationId="{09CCDE75-2409-4FEF-8D19-C7D3CF9697D2}"/>
          </ac:cxnSpMkLst>
        </pc:cxnChg>
        <pc:cxnChg chg="del">
          <ac:chgData name="あっこゆっきぃ" userId="2aaa0211c37b6be1" providerId="LiveId" clId="{5D462877-C55B-4953-AF90-C04AA7A3C367}" dt="2017-11-25T07:10:04.115" v="2220" actId="478"/>
          <ac:cxnSpMkLst>
            <pc:docMk/>
            <pc:sldMk cId="178698651" sldId="366"/>
            <ac:cxnSpMk id="45" creationId="{17D66B29-F14A-4EDC-BDA3-AC0CF3194C08}"/>
          </ac:cxnSpMkLst>
        </pc:cxnChg>
        <pc:cxnChg chg="del">
          <ac:chgData name="あっこゆっきぃ" userId="2aaa0211c37b6be1" providerId="LiveId" clId="{5D462877-C55B-4953-AF90-C04AA7A3C367}" dt="2017-11-25T07:10:04.115" v="2220" actId="478"/>
          <ac:cxnSpMkLst>
            <pc:docMk/>
            <pc:sldMk cId="178698651" sldId="366"/>
            <ac:cxnSpMk id="47" creationId="{FC0D89A8-9E5E-4D26-B497-CC34F197D50A}"/>
          </ac:cxnSpMkLst>
        </pc:cxnChg>
        <pc:cxnChg chg="del">
          <ac:chgData name="あっこゆっきぃ" userId="2aaa0211c37b6be1" providerId="LiveId" clId="{5D462877-C55B-4953-AF90-C04AA7A3C367}" dt="2017-11-25T07:10:04.115" v="2220" actId="478"/>
          <ac:cxnSpMkLst>
            <pc:docMk/>
            <pc:sldMk cId="178698651" sldId="366"/>
            <ac:cxnSpMk id="49" creationId="{030E0B0F-C447-417B-A50F-7E76249ECF5C}"/>
          </ac:cxnSpMkLst>
        </pc:cxnChg>
        <pc:cxnChg chg="del">
          <ac:chgData name="あっこゆっきぃ" userId="2aaa0211c37b6be1" providerId="LiveId" clId="{5D462877-C55B-4953-AF90-C04AA7A3C367}" dt="2017-11-25T07:10:04.115" v="2220" actId="478"/>
          <ac:cxnSpMkLst>
            <pc:docMk/>
            <pc:sldMk cId="178698651" sldId="366"/>
            <ac:cxnSpMk id="51" creationId="{8FCFA2B0-0643-41FD-807E-2820865373ED}"/>
          </ac:cxnSpMkLst>
        </pc:cxnChg>
        <pc:cxnChg chg="del">
          <ac:chgData name="あっこゆっきぃ" userId="2aaa0211c37b6be1" providerId="LiveId" clId="{5D462877-C55B-4953-AF90-C04AA7A3C367}" dt="2017-11-25T07:10:04.115" v="2220" actId="478"/>
          <ac:cxnSpMkLst>
            <pc:docMk/>
            <pc:sldMk cId="178698651" sldId="366"/>
            <ac:cxnSpMk id="53" creationId="{798A63C2-6A28-4893-AD9F-C9A40581BAA1}"/>
          </ac:cxnSpMkLst>
        </pc:cxnChg>
        <pc:cxnChg chg="del">
          <ac:chgData name="あっこゆっきぃ" userId="2aaa0211c37b6be1" providerId="LiveId" clId="{5D462877-C55B-4953-AF90-C04AA7A3C367}" dt="2017-11-25T07:10:04.115" v="2220" actId="478"/>
          <ac:cxnSpMkLst>
            <pc:docMk/>
            <pc:sldMk cId="178698651" sldId="366"/>
            <ac:cxnSpMk id="61" creationId="{A0C07902-EC42-46BE-BE3C-27DCA32A0C95}"/>
          </ac:cxnSpMkLst>
        </pc:cxnChg>
      </pc:sldChg>
      <pc:sldChg chg="modSp add ord">
        <pc:chgData name="あっこゆっきぃ" userId="2aaa0211c37b6be1" providerId="LiveId" clId="{5D462877-C55B-4953-AF90-C04AA7A3C367}" dt="2017-11-25T08:34:57.546" v="5615"/>
        <pc:sldMkLst>
          <pc:docMk/>
          <pc:sldMk cId="440623212" sldId="367"/>
        </pc:sldMkLst>
        <pc:spChg chg="mod">
          <ac:chgData name="あっこゆっきぃ" userId="2aaa0211c37b6be1" providerId="LiveId" clId="{5D462877-C55B-4953-AF90-C04AA7A3C367}" dt="2017-11-25T08:34:57.546" v="5615"/>
          <ac:spMkLst>
            <pc:docMk/>
            <pc:sldMk cId="440623212" sldId="367"/>
            <ac:spMk id="2" creationId="{00000000-0000-0000-0000-000000000000}"/>
          </ac:spMkLst>
        </pc:spChg>
        <pc:spChg chg="mod">
          <ac:chgData name="あっこゆっきぃ" userId="2aaa0211c37b6be1" providerId="LiveId" clId="{5D462877-C55B-4953-AF90-C04AA7A3C367}" dt="2017-11-25T07:48:37.357" v="5334"/>
          <ac:spMkLst>
            <pc:docMk/>
            <pc:sldMk cId="440623212" sldId="36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50DC-DBC5-44C7-8485-4037D0942876}" type="datetimeFigureOut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83E1-B2E1-447B-A947-19CCA87FE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97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50DC-DBC5-44C7-8485-4037D0942876}" type="datetimeFigureOut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83E1-B2E1-447B-A947-19CCA87FE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31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50DC-DBC5-44C7-8485-4037D0942876}" type="datetimeFigureOut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83E1-B2E1-447B-A947-19CCA87FE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9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50DC-DBC5-44C7-8485-4037D0942876}" type="datetimeFigureOut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83E1-B2E1-447B-A947-19CCA87FE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99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50DC-DBC5-44C7-8485-4037D0942876}" type="datetimeFigureOut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83E1-B2E1-447B-A947-19CCA87FE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80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50DC-DBC5-44C7-8485-4037D0942876}" type="datetimeFigureOut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83E1-B2E1-447B-A947-19CCA87FE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6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50DC-DBC5-44C7-8485-4037D0942876}" type="datetimeFigureOut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83E1-B2E1-447B-A947-19CCA87FE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6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50DC-DBC5-44C7-8485-4037D0942876}" type="datetimeFigureOut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83E1-B2E1-447B-A947-19CCA87FE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73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50DC-DBC5-44C7-8485-4037D0942876}" type="datetimeFigureOut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83E1-B2E1-447B-A947-19CCA87FE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75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50DC-DBC5-44C7-8485-4037D0942876}" type="datetimeFigureOut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83E1-B2E1-447B-A947-19CCA87FE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5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50DC-DBC5-44C7-8485-4037D0942876}" type="datetimeFigureOut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83E1-B2E1-447B-A947-19CCA87FE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50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D50DC-DBC5-44C7-8485-4037D0942876}" type="datetimeFigureOut">
              <a:rPr kumimoji="1" lang="ja-JP" altLang="en-US" smtClean="0"/>
              <a:t>2017/11/25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A83E1-B2E1-447B-A947-19CCA87FE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前職で実践していた</a:t>
            </a:r>
            <a:br>
              <a:rPr lang="en-US" altLang="ja-JP" dirty="0"/>
            </a:br>
            <a:r>
              <a:rPr lang="ja-JP" altLang="en-US" dirty="0"/>
              <a:t>スクラム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プロジェクトマネジメント</a:t>
            </a:r>
            <a:r>
              <a:rPr lang="ja-JP" altLang="en-US" dirty="0"/>
              <a:t>の</a:t>
            </a:r>
            <a:endParaRPr lang="en-US" altLang="ja-JP" dirty="0"/>
          </a:p>
          <a:p>
            <a:r>
              <a:rPr kumimoji="1" lang="ja-JP" altLang="en-US" dirty="0"/>
              <a:t>勉強会用に作った資料でした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6883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210742"/>
            <a:ext cx="8229600" cy="4666530"/>
          </a:xfrm>
        </p:spPr>
        <p:txBody>
          <a:bodyPr/>
          <a:lstStyle/>
          <a:p>
            <a:r>
              <a:rPr lang="ja-JP" altLang="en-US" b="1" dirty="0"/>
              <a:t>ここで１つ質問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2897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何も管理</a:t>
            </a:r>
            <a:r>
              <a:rPr lang="ja-JP" altLang="en-US" dirty="0"/>
              <a:t>されず</a:t>
            </a:r>
            <a:r>
              <a:rPr kumimoji="1" lang="ja-JP" altLang="en-US" dirty="0"/>
              <a:t>、言われた通りに作る方法で</a:t>
            </a:r>
            <a:br>
              <a:rPr kumimoji="1" lang="en-US" altLang="ja-JP" dirty="0"/>
            </a:br>
            <a:r>
              <a:rPr kumimoji="1" lang="ja-JP" altLang="en-US" dirty="0"/>
              <a:t>「工数を見積もってくれ」</a:t>
            </a:r>
            <a:br>
              <a:rPr kumimoji="1" lang="en-US" altLang="ja-JP" dirty="0"/>
            </a:br>
            <a:r>
              <a:rPr kumimoji="1" lang="ja-JP" altLang="en-US" dirty="0"/>
              <a:t>と言われました。</a:t>
            </a:r>
            <a:br>
              <a:rPr kumimoji="1" lang="en-US" altLang="ja-JP" dirty="0"/>
            </a:br>
            <a:r>
              <a:rPr lang="ja-JP" altLang="en-US" dirty="0"/>
              <a:t>やった事もない分野もあり、漠然と</a:t>
            </a:r>
            <a:br>
              <a:rPr lang="en-US" altLang="ja-JP" dirty="0"/>
            </a:br>
            <a:r>
              <a:rPr lang="ja-JP" altLang="en-US" dirty="0"/>
              <a:t>「これくらいで終わるかな？」</a:t>
            </a:r>
            <a:br>
              <a:rPr lang="en-US" altLang="ja-JP" dirty="0"/>
            </a:br>
            <a:r>
              <a:rPr lang="ja-JP" altLang="en-US" dirty="0"/>
              <a:t>と当てずっぽうでフェーズ毎に見積もりました。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さて、実作業との誤差がどれほど生まれるか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96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210742"/>
            <a:ext cx="8229600" cy="4666530"/>
          </a:xfrm>
        </p:spPr>
        <p:txBody>
          <a:bodyPr/>
          <a:lstStyle/>
          <a:p>
            <a:r>
              <a:rPr kumimoji="1" lang="ja-JP" altLang="en-US" b="1" dirty="0"/>
              <a:t>当初計画比で</a:t>
            </a:r>
            <a:br>
              <a:rPr kumimoji="1" lang="en-US" altLang="ja-JP" b="1" dirty="0"/>
            </a:br>
            <a:r>
              <a:rPr kumimoji="1" lang="en-US" altLang="ja-JP" b="1" dirty="0"/>
              <a:t>1.5</a:t>
            </a:r>
            <a:r>
              <a:rPr kumimoji="1" lang="ja-JP" altLang="en-US" b="1" dirty="0"/>
              <a:t>倍？</a:t>
            </a:r>
            <a:br>
              <a:rPr kumimoji="1" lang="en-US" altLang="ja-JP" b="1" dirty="0"/>
            </a:br>
            <a:r>
              <a:rPr kumimoji="1" lang="ja-JP" altLang="en-US" b="1" dirty="0"/>
              <a:t>もしかして</a:t>
            </a:r>
            <a:r>
              <a:rPr lang="en-US" altLang="ja-JP" b="1" dirty="0"/>
              <a:t>2</a:t>
            </a:r>
            <a:r>
              <a:rPr lang="ja-JP" altLang="en-US" b="1" dirty="0"/>
              <a:t>倍？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894553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408712" cy="466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403648" y="6093296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画面キャプチャで取ってきているため、解像度があまいのはご容赦</a:t>
            </a:r>
          </a:p>
        </p:txBody>
      </p:sp>
    </p:spTree>
    <p:extLst>
      <p:ext uri="{BB962C8B-B14F-4D97-AF65-F5344CB8AC3E}">
        <p14:creationId xmlns:p14="http://schemas.microsoft.com/office/powerpoint/2010/main" val="3768878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210742"/>
            <a:ext cx="8229600" cy="4666530"/>
          </a:xfrm>
        </p:spPr>
        <p:txBody>
          <a:bodyPr/>
          <a:lstStyle/>
          <a:p>
            <a:r>
              <a:rPr lang="ja-JP" altLang="en-US" dirty="0"/>
              <a:t>ここで先ず、</a:t>
            </a:r>
            <a:br>
              <a:rPr lang="en-US" altLang="ja-JP" dirty="0"/>
            </a:br>
            <a:r>
              <a:rPr lang="ja-JP" altLang="en-US" dirty="0"/>
              <a:t>計画を変動させる</a:t>
            </a:r>
            <a:br>
              <a:rPr lang="en-US" altLang="ja-JP" dirty="0"/>
            </a:br>
            <a:r>
              <a:rPr lang="ja-JP" altLang="en-US" dirty="0"/>
              <a:t>主要因を列挙します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625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計画を変動させる主要因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/>
              <a:t>仕様追加でスコープ変更⇒１．５倍</a:t>
            </a:r>
            <a:endParaRPr lang="en-US" altLang="ja-JP" dirty="0"/>
          </a:p>
          <a:p>
            <a:r>
              <a:rPr lang="ja-JP" altLang="en-US" dirty="0"/>
              <a:t>タスク分解のエラー⇒１．４倍</a:t>
            </a:r>
            <a:endParaRPr lang="en-US" altLang="ja-JP" dirty="0"/>
          </a:p>
          <a:p>
            <a:r>
              <a:rPr lang="ja-JP" altLang="en-US" dirty="0"/>
              <a:t>見積もりのエラー⇒１．３倍</a:t>
            </a:r>
            <a:endParaRPr lang="en-US" altLang="ja-JP" dirty="0"/>
          </a:p>
          <a:p>
            <a:r>
              <a:rPr lang="ja-JP" altLang="en-US" dirty="0"/>
              <a:t>一日あたりの作業時間見込みエラー ⇒作業時間－２０％＝１．２５倍</a:t>
            </a:r>
            <a:endParaRPr lang="en-US" altLang="ja-JP" dirty="0"/>
          </a:p>
          <a:p>
            <a:r>
              <a:rPr lang="ja-JP" altLang="en-US" dirty="0"/>
              <a:t>人員計画のエラー</a:t>
            </a:r>
            <a:endParaRPr lang="en-US" altLang="ja-JP" dirty="0"/>
          </a:p>
          <a:p>
            <a:pPr lvl="1"/>
            <a:r>
              <a:rPr lang="ja-JP" altLang="en-US" dirty="0"/>
              <a:t>思ったように増員できなかった⇒－２０％＝１．２５倍</a:t>
            </a:r>
            <a:endParaRPr lang="en-US" altLang="ja-JP" dirty="0"/>
          </a:p>
          <a:p>
            <a:pPr lvl="1"/>
            <a:r>
              <a:rPr lang="ja-JP" altLang="en-US" dirty="0"/>
              <a:t>思ったような能力が無かった⇒－３０％＝１．４倍</a:t>
            </a:r>
            <a:endParaRPr lang="en-US" altLang="ja-JP" dirty="0"/>
          </a:p>
          <a:p>
            <a:r>
              <a:rPr lang="ja-JP" altLang="en-US" dirty="0"/>
              <a:t>品質マネジメントのエラー⇒１．３倍</a:t>
            </a:r>
            <a:endParaRPr lang="en-US" altLang="ja-JP" dirty="0"/>
          </a:p>
          <a:p>
            <a:r>
              <a:rPr lang="ja-JP" altLang="en-US" dirty="0"/>
              <a:t>技術マネジメントのエラー⇒１．３倍 </a:t>
            </a:r>
            <a:endParaRPr lang="en-US" altLang="ja-JP" dirty="0"/>
          </a:p>
          <a:p>
            <a:r>
              <a:rPr kumimoji="1" lang="ja-JP" altLang="en-US" dirty="0"/>
              <a:t>エトセトラエトセトラ</a:t>
            </a:r>
            <a:r>
              <a:rPr kumimoji="1" lang="en-US" altLang="ja-JP" dirty="0" err="1"/>
              <a:t>etc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6663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１．５</a:t>
            </a:r>
            <a:r>
              <a:rPr lang="en-US" altLang="ja-JP" dirty="0"/>
              <a:t>×</a:t>
            </a:r>
            <a:r>
              <a:rPr lang="ja-JP" altLang="en-US" dirty="0"/>
              <a:t>１．４</a:t>
            </a:r>
            <a:r>
              <a:rPr lang="en-US" altLang="ja-JP" dirty="0"/>
              <a:t>×</a:t>
            </a:r>
            <a:r>
              <a:rPr lang="ja-JP" altLang="en-US" dirty="0"/>
              <a:t>１．３</a:t>
            </a:r>
            <a:r>
              <a:rPr lang="en-US" altLang="ja-JP" dirty="0"/>
              <a:t>×</a:t>
            </a:r>
            <a:r>
              <a:rPr lang="ja-JP" altLang="en-US" dirty="0"/>
              <a:t>１．２５ </a:t>
            </a:r>
            <a:r>
              <a:rPr lang="en-US" altLang="ja-JP" dirty="0"/>
              <a:t>×</a:t>
            </a:r>
            <a:r>
              <a:rPr lang="ja-JP" altLang="en-US" dirty="0"/>
              <a:t>１．２５</a:t>
            </a:r>
            <a:r>
              <a:rPr lang="en-US" altLang="ja-JP" dirty="0"/>
              <a:t>×</a:t>
            </a:r>
            <a:r>
              <a:rPr lang="ja-JP" altLang="en-US" dirty="0"/>
              <a:t>１．４</a:t>
            </a:r>
            <a:r>
              <a:rPr lang="en-US" altLang="ja-JP" dirty="0"/>
              <a:t>×</a:t>
            </a:r>
            <a:r>
              <a:rPr lang="ja-JP" altLang="en-US" dirty="0"/>
              <a:t>１．３</a:t>
            </a:r>
            <a:r>
              <a:rPr lang="en-US" altLang="ja-JP" dirty="0"/>
              <a:t>×</a:t>
            </a:r>
            <a:r>
              <a:rPr lang="ja-JP" altLang="en-US" dirty="0"/>
              <a:t>１．３ 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何も考えずに掛け算</a:t>
            </a:r>
          </a:p>
        </p:txBody>
      </p:sp>
    </p:spTree>
    <p:extLst>
      <p:ext uri="{BB962C8B-B14F-4D97-AF65-F5344CB8AC3E}">
        <p14:creationId xmlns:p14="http://schemas.microsoft.com/office/powerpoint/2010/main" val="260107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１．５</a:t>
            </a:r>
            <a:r>
              <a:rPr lang="en-US" altLang="ja-JP" dirty="0"/>
              <a:t>×</a:t>
            </a:r>
            <a:r>
              <a:rPr lang="ja-JP" altLang="en-US" dirty="0"/>
              <a:t>１．４</a:t>
            </a:r>
            <a:r>
              <a:rPr lang="en-US" altLang="ja-JP" dirty="0"/>
              <a:t>×</a:t>
            </a:r>
            <a:r>
              <a:rPr lang="ja-JP" altLang="en-US" dirty="0"/>
              <a:t>１．３</a:t>
            </a:r>
            <a:r>
              <a:rPr lang="en-US" altLang="ja-JP" dirty="0"/>
              <a:t>×</a:t>
            </a:r>
            <a:r>
              <a:rPr lang="ja-JP" altLang="en-US" dirty="0"/>
              <a:t>１．２５ </a:t>
            </a:r>
            <a:r>
              <a:rPr lang="en-US" altLang="ja-JP" dirty="0"/>
              <a:t>×</a:t>
            </a:r>
            <a:r>
              <a:rPr lang="ja-JP" altLang="en-US" dirty="0"/>
              <a:t>１．２５</a:t>
            </a:r>
            <a:r>
              <a:rPr lang="en-US" altLang="ja-JP" dirty="0"/>
              <a:t>×</a:t>
            </a:r>
            <a:r>
              <a:rPr lang="ja-JP" altLang="en-US" dirty="0"/>
              <a:t>１．４</a:t>
            </a:r>
            <a:r>
              <a:rPr lang="en-US" altLang="ja-JP" dirty="0"/>
              <a:t>×</a:t>
            </a:r>
            <a:r>
              <a:rPr lang="ja-JP" altLang="en-US" dirty="0"/>
              <a:t>１．３</a:t>
            </a:r>
            <a:r>
              <a:rPr lang="en-US" altLang="ja-JP" dirty="0"/>
              <a:t>×</a:t>
            </a:r>
            <a:r>
              <a:rPr lang="ja-JP" altLang="en-US" dirty="0"/>
              <a:t>１．３ 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9600" dirty="0"/>
              <a:t>≒</a:t>
            </a:r>
            <a:r>
              <a:rPr lang="en-US" altLang="ja-JP" sz="9600" dirty="0"/>
              <a:t>10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何も考えずに掛け算</a:t>
            </a:r>
          </a:p>
        </p:txBody>
      </p:sp>
    </p:spTree>
    <p:extLst>
      <p:ext uri="{BB962C8B-B14F-4D97-AF65-F5344CB8AC3E}">
        <p14:creationId xmlns:p14="http://schemas.microsoft.com/office/powerpoint/2010/main" val="3146519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１．５</a:t>
            </a:r>
            <a:r>
              <a:rPr lang="en-US" altLang="ja-JP" dirty="0"/>
              <a:t>×</a:t>
            </a:r>
            <a:r>
              <a:rPr lang="ja-JP" altLang="en-US" dirty="0"/>
              <a:t>１．４</a:t>
            </a:r>
            <a:r>
              <a:rPr lang="en-US" altLang="ja-JP" dirty="0"/>
              <a:t>×</a:t>
            </a:r>
            <a:r>
              <a:rPr lang="ja-JP" altLang="en-US" dirty="0"/>
              <a:t>１．３</a:t>
            </a:r>
            <a:r>
              <a:rPr lang="en-US" altLang="ja-JP" dirty="0"/>
              <a:t>×</a:t>
            </a:r>
            <a:r>
              <a:rPr lang="ja-JP" altLang="en-US" dirty="0"/>
              <a:t>１．２５ </a:t>
            </a:r>
            <a:r>
              <a:rPr lang="en-US" altLang="ja-JP" dirty="0"/>
              <a:t>×</a:t>
            </a:r>
            <a:r>
              <a:rPr lang="ja-JP" altLang="en-US" dirty="0"/>
              <a:t>１．２５</a:t>
            </a:r>
            <a:r>
              <a:rPr lang="en-US" altLang="ja-JP" dirty="0"/>
              <a:t>×</a:t>
            </a:r>
            <a:r>
              <a:rPr lang="ja-JP" altLang="en-US" dirty="0"/>
              <a:t>１．４</a:t>
            </a:r>
            <a:r>
              <a:rPr lang="en-US" altLang="ja-JP" dirty="0"/>
              <a:t>×</a:t>
            </a:r>
            <a:r>
              <a:rPr lang="ja-JP" altLang="en-US" dirty="0"/>
              <a:t>１．３</a:t>
            </a:r>
            <a:r>
              <a:rPr lang="en-US" altLang="ja-JP" dirty="0"/>
              <a:t>×</a:t>
            </a:r>
            <a:r>
              <a:rPr lang="ja-JP" altLang="en-US" dirty="0"/>
              <a:t>１．３ 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9600" b="1" dirty="0">
                <a:solidFill>
                  <a:srgbClr val="FF0000"/>
                </a:solidFill>
              </a:rPr>
              <a:t>≒</a:t>
            </a:r>
            <a:r>
              <a:rPr lang="en-US" altLang="ja-JP" sz="9600" b="1" dirty="0">
                <a:solidFill>
                  <a:srgbClr val="FF0000"/>
                </a:solidFill>
              </a:rPr>
              <a:t>10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何も考えずに掛け算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23928" y="3861048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i="1" dirty="0">
                <a:solidFill>
                  <a:srgbClr val="FF0000"/>
                </a:solidFill>
              </a:rPr>
              <a:t>ででん！</a:t>
            </a:r>
          </a:p>
        </p:txBody>
      </p:sp>
    </p:spTree>
    <p:extLst>
      <p:ext uri="{BB962C8B-B14F-4D97-AF65-F5344CB8AC3E}">
        <p14:creationId xmlns:p14="http://schemas.microsoft.com/office/powerpoint/2010/main" val="910934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3802434"/>
          </a:xfrm>
        </p:spPr>
        <p:txBody>
          <a:bodyPr/>
          <a:lstStyle/>
          <a:p>
            <a:r>
              <a:rPr kumimoji="1" lang="ja-JP" altLang="en-US" dirty="0"/>
              <a:t>まさかの</a:t>
            </a:r>
            <a:br>
              <a:rPr kumimoji="1" lang="en-US" altLang="ja-JP" dirty="0"/>
            </a:br>
            <a:r>
              <a:rPr kumimoji="1" lang="ja-JP" altLang="en-US" sz="5400" b="1" dirty="0">
                <a:solidFill>
                  <a:srgbClr val="FF0000"/>
                </a:solidFill>
              </a:rPr>
              <a:t>当初計画比</a:t>
            </a:r>
            <a:r>
              <a:rPr lang="en-US" altLang="ja-JP" sz="5400" b="1" dirty="0">
                <a:solidFill>
                  <a:srgbClr val="FF0000"/>
                </a:solidFill>
              </a:rPr>
              <a:t>10</a:t>
            </a:r>
            <a:r>
              <a:rPr lang="ja-JP" altLang="en-US" sz="5400" b="1" dirty="0">
                <a:solidFill>
                  <a:srgbClr val="FF0000"/>
                </a:solidFill>
              </a:rPr>
              <a:t>倍</a:t>
            </a:r>
            <a:br>
              <a:rPr lang="en-US" altLang="ja-JP" dirty="0"/>
            </a:br>
            <a:r>
              <a:rPr lang="ja-JP" altLang="en-US" dirty="0"/>
              <a:t>という数値が出てきた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11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579296" cy="5314602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ja-JP" b="1" dirty="0"/>
              <a:t>※</a:t>
            </a:r>
            <a:r>
              <a:rPr kumimoji="1" lang="ja-JP" altLang="en-US" b="1" dirty="0"/>
              <a:t>注</a:t>
            </a:r>
            <a:br>
              <a:rPr kumimoji="1" lang="en-US" altLang="ja-JP" b="1" dirty="0"/>
            </a:br>
            <a:r>
              <a:rPr kumimoji="1" lang="ja-JP" altLang="en-US" sz="3600" dirty="0"/>
              <a:t>・半分遊びながら作った資料のため</a:t>
            </a:r>
            <a:br>
              <a:rPr kumimoji="1" lang="en-US" altLang="ja-JP" sz="3600" dirty="0"/>
            </a:br>
            <a:r>
              <a:rPr kumimoji="1" lang="ja-JP" altLang="en-US" sz="3600" dirty="0"/>
              <a:t>　基本的にお堅い文言は使用していません。</a:t>
            </a:r>
            <a:br>
              <a:rPr kumimoji="1" lang="en-US" altLang="ja-JP" sz="3600" dirty="0"/>
            </a:br>
            <a:r>
              <a:rPr lang="ja-JP" altLang="en-US" sz="3600" b="1" dirty="0"/>
              <a:t>・</a:t>
            </a:r>
            <a:r>
              <a:rPr kumimoji="1" lang="ja-JP" altLang="en-US" sz="3600" dirty="0"/>
              <a:t>私の様な入ったばかりの新米が</a:t>
            </a:r>
            <a:br>
              <a:rPr kumimoji="1" lang="en-US" altLang="ja-JP" sz="3600" dirty="0"/>
            </a:br>
            <a:r>
              <a:rPr kumimoji="1" lang="ja-JP" altLang="en-US" sz="3600" dirty="0"/>
              <a:t>　「</a:t>
            </a:r>
            <a:r>
              <a:rPr kumimoji="1" lang="en-US" altLang="ja-JP" sz="3600" dirty="0"/>
              <a:t>PJ</a:t>
            </a:r>
            <a:r>
              <a:rPr kumimoji="1" lang="ja-JP" altLang="en-US" sz="3600" dirty="0"/>
              <a:t>とはこうするベキ！（ドヤァ</a:t>
            </a:r>
            <a:r>
              <a:rPr lang="ja-JP" altLang="en-US" sz="3600" dirty="0"/>
              <a:t>）</a:t>
            </a:r>
            <a:r>
              <a:rPr kumimoji="1" lang="ja-JP" altLang="en-US" sz="3600" dirty="0"/>
              <a:t>」</a:t>
            </a:r>
            <a:br>
              <a:rPr kumimoji="1" lang="en-US" altLang="ja-JP" sz="3600" dirty="0"/>
            </a:br>
            <a:r>
              <a:rPr kumimoji="1" lang="ja-JP" altLang="en-US" sz="3600" dirty="0"/>
              <a:t>　と主張するつもりは毛頭ないので、</a:t>
            </a:r>
            <a:br>
              <a:rPr kumimoji="1" lang="en-US" altLang="ja-JP" sz="3600" dirty="0"/>
            </a:br>
            <a:r>
              <a:rPr kumimoji="1" lang="ja-JP" altLang="en-US" sz="3600" dirty="0"/>
              <a:t>　「</a:t>
            </a:r>
            <a:r>
              <a:rPr kumimoji="1" lang="en-US" altLang="ja-JP" sz="3600" dirty="0"/>
              <a:t>(</a:t>
            </a:r>
            <a:r>
              <a:rPr kumimoji="1" lang="ja-JP" altLang="en-US" sz="3600" dirty="0"/>
              <a:t>　</a:t>
            </a:r>
            <a:r>
              <a:rPr kumimoji="1" lang="en-US" altLang="ja-JP" sz="3600" dirty="0"/>
              <a:t>´_</a:t>
            </a:r>
            <a:r>
              <a:rPr kumimoji="1" lang="ja-JP" altLang="en-US" sz="3600" dirty="0"/>
              <a:t>ゝ｀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ﾌｰﾝ」と参考程度に見て下さい。</a:t>
            </a:r>
            <a:br>
              <a:rPr kumimoji="1" lang="en-US" altLang="ja-JP" sz="3600" dirty="0"/>
            </a:br>
            <a:r>
              <a:rPr kumimoji="1" lang="ja-JP" altLang="en-US" sz="3600" dirty="0"/>
              <a:t>・「スクラム？何それ美味しいの？」</a:t>
            </a:r>
            <a:br>
              <a:rPr kumimoji="1" lang="en-US" altLang="ja-JP" sz="3600" dirty="0"/>
            </a:br>
            <a:r>
              <a:rPr kumimoji="1" lang="ja-JP" altLang="en-US" sz="3600" dirty="0"/>
              <a:t>　という人向けの資料なので割と当たり前の事</a:t>
            </a:r>
            <a:br>
              <a:rPr kumimoji="1" lang="en-US" altLang="ja-JP" sz="3600" dirty="0"/>
            </a:br>
            <a:r>
              <a:rPr kumimoji="1" lang="ja-JP" altLang="en-US" sz="3600" dirty="0"/>
              <a:t>　が多いですが、ご容赦ください。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1269500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816" y="1700808"/>
            <a:ext cx="8229600" cy="3802434"/>
          </a:xfrm>
        </p:spPr>
        <p:txBody>
          <a:bodyPr/>
          <a:lstStyle/>
          <a:p>
            <a:r>
              <a:rPr kumimoji="1" lang="ja-JP" altLang="en-US" dirty="0"/>
              <a:t>わーウケルー</a:t>
            </a:r>
          </a:p>
        </p:txBody>
      </p:sp>
    </p:spTree>
    <p:extLst>
      <p:ext uri="{BB962C8B-B14F-4D97-AF65-F5344CB8AC3E}">
        <p14:creationId xmlns:p14="http://schemas.microsoft.com/office/powerpoint/2010/main" val="1380963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848" y="1700808"/>
            <a:ext cx="8229600" cy="3802434"/>
          </a:xfrm>
        </p:spPr>
        <p:txBody>
          <a:bodyPr/>
          <a:lstStyle/>
          <a:p>
            <a:r>
              <a:rPr kumimoji="1" lang="ja-JP" altLang="en-US" dirty="0"/>
              <a:t>わーウケルー（死）</a:t>
            </a:r>
          </a:p>
        </p:txBody>
      </p:sp>
    </p:spTree>
    <p:extLst>
      <p:ext uri="{BB962C8B-B14F-4D97-AF65-F5344CB8AC3E}">
        <p14:creationId xmlns:p14="http://schemas.microsoft.com/office/powerpoint/2010/main" val="722907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3802434"/>
          </a:xfrm>
        </p:spPr>
        <p:txBody>
          <a:bodyPr/>
          <a:lstStyle/>
          <a:p>
            <a:r>
              <a:rPr kumimoji="1" lang="en-US" altLang="ja-JP" dirty="0"/>
              <a:t>10</a:t>
            </a:r>
            <a:r>
              <a:rPr kumimoji="1" lang="ja-JP" altLang="en-US" dirty="0"/>
              <a:t>倍は無いですか？</a:t>
            </a:r>
            <a:br>
              <a:rPr kumimoji="1" lang="en-US" altLang="ja-JP" dirty="0"/>
            </a:br>
            <a:r>
              <a:rPr kumimoji="1" lang="ja-JP" altLang="en-US" dirty="0"/>
              <a:t>そんな炎上案件は見たことない？</a:t>
            </a:r>
            <a:br>
              <a:rPr kumimoji="1" lang="en-US" altLang="ja-JP" dirty="0"/>
            </a:br>
            <a:r>
              <a:rPr kumimoji="1" lang="ja-JP" altLang="en-US" dirty="0"/>
              <a:t>いえいえ、</a:t>
            </a:r>
            <a:r>
              <a:rPr lang="ja-JP" altLang="en-US" dirty="0"/>
              <a:t>案外今まで我々は</a:t>
            </a:r>
            <a:br>
              <a:rPr lang="en-US" altLang="ja-JP" dirty="0"/>
            </a:br>
            <a:r>
              <a:rPr lang="ja-JP" altLang="en-US" dirty="0"/>
              <a:t>切り抜けてきています。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7505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3802434"/>
          </a:xfrm>
        </p:spPr>
        <p:txBody>
          <a:bodyPr/>
          <a:lstStyle/>
          <a:p>
            <a:r>
              <a:rPr lang="ja-JP" altLang="en-US" dirty="0"/>
              <a:t>対処１</a:t>
            </a:r>
            <a:br>
              <a:rPr lang="en-US" altLang="ja-JP" dirty="0"/>
            </a:br>
            <a:r>
              <a:rPr lang="ja-JP" altLang="en-US" dirty="0"/>
              <a:t>仕様を３５％削減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9194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3802434"/>
          </a:xfrm>
        </p:spPr>
        <p:txBody>
          <a:bodyPr/>
          <a:lstStyle/>
          <a:p>
            <a:r>
              <a:rPr lang="ja-JP" altLang="en-US" dirty="0"/>
              <a:t>対処１</a:t>
            </a:r>
            <a:br>
              <a:rPr lang="en-US" altLang="ja-JP" dirty="0"/>
            </a:br>
            <a:r>
              <a:rPr lang="ja-JP" altLang="en-US" dirty="0"/>
              <a:t>仕様を３５％削減</a:t>
            </a:r>
            <a:br>
              <a:rPr lang="en-US" altLang="ja-JP" dirty="0"/>
            </a:br>
            <a:r>
              <a:rPr lang="ja-JP" altLang="en-US" dirty="0"/>
              <a:t>⇒１．５４倍の対策効果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2570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3802434"/>
          </a:xfrm>
        </p:spPr>
        <p:txBody>
          <a:bodyPr/>
          <a:lstStyle/>
          <a:p>
            <a:r>
              <a:rPr lang="ja-JP" altLang="en-US" dirty="0"/>
              <a:t>対処２</a:t>
            </a:r>
            <a:br>
              <a:rPr lang="en-US" altLang="ja-JP" dirty="0"/>
            </a:br>
            <a:r>
              <a:rPr lang="ja-JP" altLang="en-US" dirty="0"/>
              <a:t>人員を６０％追加投入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7616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3802434"/>
          </a:xfrm>
        </p:spPr>
        <p:txBody>
          <a:bodyPr/>
          <a:lstStyle/>
          <a:p>
            <a:r>
              <a:rPr lang="ja-JP" altLang="en-US" dirty="0"/>
              <a:t>対処２</a:t>
            </a:r>
            <a:br>
              <a:rPr lang="en-US" altLang="ja-JP" dirty="0"/>
            </a:br>
            <a:r>
              <a:rPr lang="ja-JP" altLang="en-US" dirty="0"/>
              <a:t>人員を６０％追加投入</a:t>
            </a:r>
            <a:br>
              <a:rPr lang="en-US" altLang="ja-JP" dirty="0"/>
            </a:br>
            <a:r>
              <a:rPr lang="ja-JP" altLang="en-US" dirty="0"/>
              <a:t>⇒１．６倍の対策効果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CF9CC6-A1F5-4E33-B44D-2A5C0212C520}"/>
              </a:ext>
            </a:extLst>
          </p:cNvPr>
          <p:cNvSpPr txBox="1"/>
          <p:nvPr/>
        </p:nvSpPr>
        <p:spPr>
          <a:xfrm>
            <a:off x="971600" y="5445224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単純に人員を追加したら効率が上がる訳ではありませんが、</a:t>
            </a:r>
            <a:endParaRPr kumimoji="1" lang="en-US" altLang="ja-JP" dirty="0"/>
          </a:p>
          <a:p>
            <a:r>
              <a:rPr lang="ja-JP" altLang="en-US" dirty="0"/>
              <a:t>　ここでは計算を単純化するためとしてご容赦下さい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3882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3802434"/>
          </a:xfrm>
        </p:spPr>
        <p:txBody>
          <a:bodyPr/>
          <a:lstStyle/>
          <a:p>
            <a:r>
              <a:rPr lang="ja-JP" altLang="en-US" dirty="0"/>
              <a:t>対処</a:t>
            </a:r>
            <a:r>
              <a:rPr lang="en-US" altLang="ja-JP" dirty="0"/>
              <a:t>3</a:t>
            </a:r>
            <a:br>
              <a:rPr lang="en-US" altLang="ja-JP" dirty="0"/>
            </a:br>
            <a:r>
              <a:rPr lang="ja-JP" altLang="en-US" dirty="0"/>
              <a:t>期間を</a:t>
            </a:r>
            <a:r>
              <a:rPr lang="en-US" altLang="ja-JP" dirty="0"/>
              <a:t>50</a:t>
            </a:r>
            <a:r>
              <a:rPr lang="ja-JP" altLang="en-US" dirty="0"/>
              <a:t>％延長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8810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3802434"/>
          </a:xfrm>
        </p:spPr>
        <p:txBody>
          <a:bodyPr/>
          <a:lstStyle/>
          <a:p>
            <a:r>
              <a:rPr lang="ja-JP" altLang="en-US" dirty="0"/>
              <a:t>対処</a:t>
            </a:r>
            <a:r>
              <a:rPr lang="en-US" altLang="ja-JP" dirty="0"/>
              <a:t>3</a:t>
            </a:r>
            <a:br>
              <a:rPr lang="en-US" altLang="ja-JP" dirty="0"/>
            </a:br>
            <a:r>
              <a:rPr lang="ja-JP" altLang="en-US" dirty="0"/>
              <a:t>期間を</a:t>
            </a:r>
            <a:r>
              <a:rPr lang="en-US" altLang="ja-JP" dirty="0"/>
              <a:t>50</a:t>
            </a:r>
            <a:r>
              <a:rPr lang="ja-JP" altLang="en-US" dirty="0"/>
              <a:t>％延長</a:t>
            </a:r>
            <a:br>
              <a:rPr lang="en-US" altLang="ja-JP" dirty="0"/>
            </a:br>
            <a:r>
              <a:rPr lang="ja-JP" altLang="en-US" dirty="0"/>
              <a:t>⇒１．５倍の対策効果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9779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3802434"/>
          </a:xfrm>
        </p:spPr>
        <p:txBody>
          <a:bodyPr/>
          <a:lstStyle/>
          <a:p>
            <a:r>
              <a:rPr lang="ja-JP" altLang="en-US" dirty="0"/>
              <a:t>対処４</a:t>
            </a:r>
            <a:br>
              <a:rPr lang="en-US" altLang="ja-JP" dirty="0"/>
            </a:br>
            <a:r>
              <a:rPr lang="ja-JP" altLang="en-US" dirty="0"/>
              <a:t>品質を３０％妥協する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533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説明に入る前に・・・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altLang="ja-JP" dirty="0"/>
            </a:br>
            <a:r>
              <a:rPr lang="ja-JP" altLang="en-US" dirty="0"/>
              <a:t>「急に何かプレゼンしだしたけど、</a:t>
            </a:r>
            <a:br>
              <a:rPr lang="en-US" altLang="ja-JP" dirty="0"/>
            </a:br>
            <a:r>
              <a:rPr lang="ja-JP" altLang="en-US" dirty="0"/>
              <a:t>先ずお前は誰だよ。馬鹿なの？死ぬの？」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的な事を思われている事が容易に予想されますので、簡単に自己紹介します。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79438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3802434"/>
          </a:xfrm>
        </p:spPr>
        <p:txBody>
          <a:bodyPr/>
          <a:lstStyle/>
          <a:p>
            <a:r>
              <a:rPr lang="ja-JP" altLang="en-US" dirty="0"/>
              <a:t>対処４</a:t>
            </a:r>
            <a:br>
              <a:rPr lang="en-US" altLang="ja-JP" dirty="0"/>
            </a:br>
            <a:r>
              <a:rPr lang="ja-JP" altLang="en-US" dirty="0"/>
              <a:t>品質を３０％妥協する</a:t>
            </a:r>
            <a:br>
              <a:rPr lang="en-US" altLang="ja-JP" dirty="0"/>
            </a:br>
            <a:r>
              <a:rPr lang="ja-JP" altLang="en-US" dirty="0"/>
              <a:t>⇒１．４３倍の対策効果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177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3802434"/>
          </a:xfrm>
        </p:spPr>
        <p:txBody>
          <a:bodyPr/>
          <a:lstStyle/>
          <a:p>
            <a:r>
              <a:rPr kumimoji="1" lang="ja-JP" altLang="en-US" dirty="0"/>
              <a:t>ここまでを計算</a:t>
            </a:r>
          </a:p>
        </p:txBody>
      </p:sp>
    </p:spTree>
    <p:extLst>
      <p:ext uri="{BB962C8B-B14F-4D97-AF65-F5344CB8AC3E}">
        <p14:creationId xmlns:p14="http://schemas.microsoft.com/office/powerpoint/2010/main" val="1937357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3802434"/>
          </a:xfrm>
        </p:spPr>
        <p:txBody>
          <a:bodyPr/>
          <a:lstStyle/>
          <a:p>
            <a:r>
              <a:rPr lang="ja-JP" altLang="en-US" dirty="0"/>
              <a:t>１．５４</a:t>
            </a:r>
            <a:r>
              <a:rPr lang="en-US" altLang="ja-JP" dirty="0"/>
              <a:t>×</a:t>
            </a:r>
            <a:r>
              <a:rPr lang="ja-JP" altLang="en-US" dirty="0"/>
              <a:t>１．６</a:t>
            </a:r>
            <a:r>
              <a:rPr lang="en-US" altLang="ja-JP" dirty="0"/>
              <a:t>×</a:t>
            </a:r>
            <a:r>
              <a:rPr lang="ja-JP" altLang="en-US" dirty="0"/>
              <a:t>１．５</a:t>
            </a:r>
            <a:r>
              <a:rPr lang="en-US" altLang="ja-JP" dirty="0"/>
              <a:t>×</a:t>
            </a:r>
            <a:r>
              <a:rPr lang="ja-JP" altLang="en-US" dirty="0"/>
              <a:t>１．４３</a:t>
            </a:r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6262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3802434"/>
          </a:xfrm>
        </p:spPr>
        <p:txBody>
          <a:bodyPr/>
          <a:lstStyle/>
          <a:p>
            <a:r>
              <a:rPr lang="ja-JP" altLang="en-US" dirty="0"/>
              <a:t>１．５４</a:t>
            </a:r>
            <a:r>
              <a:rPr lang="en-US" altLang="ja-JP" dirty="0"/>
              <a:t>×</a:t>
            </a:r>
            <a:r>
              <a:rPr lang="ja-JP" altLang="en-US" dirty="0"/>
              <a:t>１．６</a:t>
            </a:r>
            <a:r>
              <a:rPr lang="en-US" altLang="ja-JP" dirty="0"/>
              <a:t>×</a:t>
            </a:r>
            <a:r>
              <a:rPr lang="ja-JP" altLang="en-US" dirty="0"/>
              <a:t>１．５</a:t>
            </a:r>
            <a:r>
              <a:rPr lang="en-US" altLang="ja-JP" dirty="0"/>
              <a:t>×</a:t>
            </a:r>
            <a:r>
              <a:rPr lang="ja-JP" altLang="en-US" dirty="0"/>
              <a:t>１．４３</a:t>
            </a:r>
            <a:br>
              <a:rPr lang="en-US" altLang="ja-JP" dirty="0"/>
            </a:br>
            <a:r>
              <a:rPr lang="ja-JP" altLang="en-US" dirty="0"/>
              <a:t>≒５．６４倍の対策効果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7854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3802434"/>
          </a:xfrm>
        </p:spPr>
        <p:txBody>
          <a:bodyPr/>
          <a:lstStyle/>
          <a:p>
            <a:r>
              <a:rPr lang="ja-JP" altLang="en-US" dirty="0"/>
              <a:t>１．５４</a:t>
            </a:r>
            <a:r>
              <a:rPr lang="en-US" altLang="ja-JP" dirty="0"/>
              <a:t>×</a:t>
            </a:r>
            <a:r>
              <a:rPr lang="ja-JP" altLang="en-US" dirty="0"/>
              <a:t>１．６</a:t>
            </a:r>
            <a:r>
              <a:rPr lang="en-US" altLang="ja-JP" dirty="0"/>
              <a:t>×</a:t>
            </a:r>
            <a:r>
              <a:rPr lang="ja-JP" altLang="en-US" dirty="0"/>
              <a:t>１．５</a:t>
            </a:r>
            <a:r>
              <a:rPr lang="en-US" altLang="ja-JP" dirty="0"/>
              <a:t>×</a:t>
            </a:r>
            <a:r>
              <a:rPr lang="ja-JP" altLang="en-US" dirty="0"/>
              <a:t>１．４３</a:t>
            </a:r>
            <a:br>
              <a:rPr lang="en-US" altLang="ja-JP" dirty="0"/>
            </a:br>
            <a:r>
              <a:rPr lang="ja-JP" altLang="en-US" dirty="0"/>
              <a:t>≒５．６４倍の対策効果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79712" y="4437112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FF0000"/>
                </a:solidFill>
              </a:rPr>
              <a:t>まだ足りない！？</a:t>
            </a:r>
          </a:p>
        </p:txBody>
      </p:sp>
    </p:spTree>
    <p:extLst>
      <p:ext uri="{BB962C8B-B14F-4D97-AF65-F5344CB8AC3E}">
        <p14:creationId xmlns:p14="http://schemas.microsoft.com/office/powerpoint/2010/main" val="2384534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3802434"/>
          </a:xfrm>
        </p:spPr>
        <p:txBody>
          <a:bodyPr/>
          <a:lstStyle/>
          <a:p>
            <a:r>
              <a:rPr kumimoji="1" lang="ja-JP" altLang="en-US" dirty="0"/>
              <a:t>では仕方ありません。</a:t>
            </a:r>
            <a:br>
              <a:rPr kumimoji="1" lang="en-US" altLang="ja-JP" dirty="0"/>
            </a:br>
            <a:r>
              <a:rPr kumimoji="1" lang="ja-JP" altLang="en-US" dirty="0"/>
              <a:t>みんな大好きな</a:t>
            </a:r>
            <a:br>
              <a:rPr kumimoji="1" lang="en-US" altLang="ja-JP" dirty="0"/>
            </a:br>
            <a:r>
              <a:rPr lang="ja-JP" altLang="en-US" sz="4800" b="1" dirty="0">
                <a:solidFill>
                  <a:srgbClr val="FF0000"/>
                </a:solidFill>
              </a:rPr>
              <a:t>あれ</a:t>
            </a:r>
            <a:r>
              <a:rPr lang="ja-JP" altLang="en-US" dirty="0"/>
              <a:t>を追加しましょう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2349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3802434"/>
          </a:xfrm>
        </p:spPr>
        <p:txBody>
          <a:bodyPr/>
          <a:lstStyle/>
          <a:p>
            <a:r>
              <a:rPr lang="ja-JP" altLang="en-US" dirty="0"/>
              <a:t>対処</a:t>
            </a:r>
            <a:r>
              <a:rPr lang="en-US" altLang="ja-JP" dirty="0"/>
              <a:t>5</a:t>
            </a:r>
            <a:br>
              <a:rPr lang="en-US" altLang="ja-JP" dirty="0"/>
            </a:br>
            <a:r>
              <a:rPr lang="ja-JP" altLang="en-US" dirty="0"/>
              <a:t>月の労働時間を</a:t>
            </a:r>
            <a:br>
              <a:rPr lang="en-US" altLang="ja-JP" dirty="0"/>
            </a:br>
            <a:r>
              <a:rPr lang="ja-JP" altLang="en-US" dirty="0"/>
              <a:t>１６０時間から</a:t>
            </a:r>
            <a:br>
              <a:rPr lang="en-US" altLang="ja-JP" dirty="0"/>
            </a:br>
            <a:r>
              <a:rPr lang="ja-JP" altLang="en-US" dirty="0"/>
              <a:t>２９０時間にする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9545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3802434"/>
          </a:xfrm>
        </p:spPr>
        <p:txBody>
          <a:bodyPr/>
          <a:lstStyle/>
          <a:p>
            <a:r>
              <a:rPr lang="ja-JP" altLang="en-US" dirty="0"/>
              <a:t>対処</a:t>
            </a:r>
            <a:r>
              <a:rPr lang="en-US" altLang="ja-JP" dirty="0"/>
              <a:t>5</a:t>
            </a:r>
            <a:br>
              <a:rPr lang="en-US" altLang="ja-JP" dirty="0"/>
            </a:br>
            <a:r>
              <a:rPr lang="ja-JP" altLang="en-US" dirty="0"/>
              <a:t>月の労働時間を</a:t>
            </a:r>
            <a:br>
              <a:rPr lang="en-US" altLang="ja-JP" dirty="0"/>
            </a:br>
            <a:r>
              <a:rPr lang="ja-JP" altLang="en-US" dirty="0"/>
              <a:t>１６０時間から</a:t>
            </a:r>
            <a:br>
              <a:rPr lang="en-US" altLang="ja-JP" dirty="0"/>
            </a:br>
            <a:r>
              <a:rPr lang="ja-JP" altLang="en-US" dirty="0"/>
              <a:t>２９０時間にする</a:t>
            </a:r>
            <a:br>
              <a:rPr lang="en-US" altLang="ja-JP" dirty="0"/>
            </a:br>
            <a:r>
              <a:rPr lang="ja-JP" altLang="en-US" dirty="0"/>
              <a:t>⇒</a:t>
            </a:r>
            <a:r>
              <a:rPr lang="en-US" altLang="ja-JP" dirty="0"/>
              <a:t>1.8</a:t>
            </a:r>
            <a:r>
              <a:rPr lang="ja-JP" altLang="en-US" dirty="0"/>
              <a:t>倍の対策効果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2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3802434"/>
          </a:xfrm>
        </p:spPr>
        <p:txBody>
          <a:bodyPr/>
          <a:lstStyle/>
          <a:p>
            <a:r>
              <a:rPr lang="ja-JP" altLang="en-US" dirty="0"/>
              <a:t>１．５４</a:t>
            </a:r>
            <a:r>
              <a:rPr lang="en-US" altLang="ja-JP" dirty="0"/>
              <a:t>×</a:t>
            </a:r>
            <a:r>
              <a:rPr lang="ja-JP" altLang="en-US" dirty="0"/>
              <a:t>１．６</a:t>
            </a:r>
            <a:r>
              <a:rPr lang="en-US" altLang="ja-JP" dirty="0"/>
              <a:t>×</a:t>
            </a:r>
            <a:r>
              <a:rPr lang="ja-JP" altLang="en-US" dirty="0"/>
              <a:t>１．５</a:t>
            </a:r>
            <a:r>
              <a:rPr lang="en-US" altLang="ja-JP" dirty="0"/>
              <a:t>×</a:t>
            </a:r>
            <a:r>
              <a:rPr lang="ja-JP" altLang="en-US" dirty="0"/>
              <a:t>１．４３</a:t>
            </a:r>
            <a:br>
              <a:rPr lang="en-US" altLang="ja-JP" dirty="0"/>
            </a:br>
            <a:r>
              <a:rPr lang="en-US" altLang="ja-JP" dirty="0"/>
              <a:t>×</a:t>
            </a:r>
            <a:r>
              <a:rPr lang="ja-JP" altLang="en-US" dirty="0"/>
              <a:t>１．８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1614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3802434"/>
          </a:xfrm>
        </p:spPr>
        <p:txBody>
          <a:bodyPr/>
          <a:lstStyle/>
          <a:p>
            <a:r>
              <a:rPr lang="ja-JP" altLang="en-US" dirty="0"/>
              <a:t>１．５４</a:t>
            </a:r>
            <a:r>
              <a:rPr lang="en-US" altLang="ja-JP" dirty="0"/>
              <a:t>×</a:t>
            </a:r>
            <a:r>
              <a:rPr lang="ja-JP" altLang="en-US" dirty="0"/>
              <a:t>１．６</a:t>
            </a:r>
            <a:r>
              <a:rPr lang="en-US" altLang="ja-JP" dirty="0"/>
              <a:t>×</a:t>
            </a:r>
            <a:r>
              <a:rPr lang="ja-JP" altLang="en-US" dirty="0"/>
              <a:t>１．５</a:t>
            </a:r>
            <a:r>
              <a:rPr lang="en-US" altLang="ja-JP" dirty="0"/>
              <a:t>×</a:t>
            </a:r>
            <a:r>
              <a:rPr lang="ja-JP" altLang="en-US" dirty="0"/>
              <a:t>１．４３</a:t>
            </a:r>
            <a:br>
              <a:rPr lang="en-US" altLang="ja-JP" dirty="0"/>
            </a:br>
            <a:r>
              <a:rPr lang="en-US" altLang="ja-JP" dirty="0"/>
              <a:t>×</a:t>
            </a:r>
            <a:r>
              <a:rPr lang="ja-JP" altLang="en-US" dirty="0"/>
              <a:t>１．８</a:t>
            </a:r>
            <a:br>
              <a:rPr lang="en-US" altLang="ja-JP" dirty="0"/>
            </a:br>
            <a:r>
              <a:rPr lang="ja-JP" altLang="en-US" sz="6600" b="1" dirty="0">
                <a:solidFill>
                  <a:srgbClr val="FF0000"/>
                </a:solidFill>
              </a:rPr>
              <a:t>≒１０！！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3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氏名：　野村宏幸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職歴：　（</a:t>
            </a:r>
            <a:r>
              <a:rPr lang="en-US" altLang="ja-JP" sz="2000" dirty="0"/>
              <a:t>2010.4</a:t>
            </a:r>
            <a:r>
              <a:rPr lang="ja-JP" altLang="en-US" sz="2000" dirty="0"/>
              <a:t>～</a:t>
            </a:r>
            <a:r>
              <a:rPr lang="en-US" altLang="ja-JP" sz="2000" dirty="0"/>
              <a:t>2013.9</a:t>
            </a:r>
            <a:r>
              <a:rPr lang="ja-JP" altLang="en-US" sz="2000" dirty="0"/>
              <a:t>）電力向けシステム開発・運用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　  　（</a:t>
            </a:r>
            <a:r>
              <a:rPr lang="en-US" altLang="ja-JP" sz="2000" dirty="0"/>
              <a:t>2013.10</a:t>
            </a:r>
            <a:r>
              <a:rPr lang="ja-JP" altLang="en-US" sz="2000" dirty="0"/>
              <a:t>～</a:t>
            </a:r>
            <a:r>
              <a:rPr lang="en-US" altLang="ja-JP" sz="2000" dirty="0"/>
              <a:t>2017.7</a:t>
            </a:r>
            <a:r>
              <a:rPr lang="ja-JP" altLang="en-US" sz="2000" dirty="0"/>
              <a:t>）災害対策（</a:t>
            </a:r>
            <a:r>
              <a:rPr lang="en-US" altLang="ja-JP" sz="2000" dirty="0"/>
              <a:t>BCP</a:t>
            </a:r>
            <a:r>
              <a:rPr lang="ja-JP" altLang="en-US" sz="2000" dirty="0"/>
              <a:t>）用システム開発・運用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　　　　　⇒利用企業</a:t>
            </a:r>
            <a:r>
              <a:rPr lang="en-US" altLang="ja-JP" sz="2000" dirty="0"/>
              <a:t>6600</a:t>
            </a:r>
            <a:r>
              <a:rPr lang="ja-JP" altLang="en-US" sz="2000" dirty="0"/>
              <a:t>社、利用者</a:t>
            </a:r>
            <a:r>
              <a:rPr lang="en-US" altLang="ja-JP" sz="2000" dirty="0"/>
              <a:t>590</a:t>
            </a:r>
            <a:r>
              <a:rPr lang="ja-JP" altLang="en-US" sz="2000" dirty="0"/>
              <a:t>万人、オリンピック参画決定済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　　  （</a:t>
            </a:r>
            <a:r>
              <a:rPr lang="en-US" altLang="ja-JP" sz="2000" dirty="0"/>
              <a:t>2017.8</a:t>
            </a:r>
            <a:r>
              <a:rPr lang="ja-JP" altLang="en-US" sz="2000" dirty="0"/>
              <a:t>～現在）</a:t>
            </a:r>
            <a:r>
              <a:rPr lang="en-US" altLang="ja-JP" sz="2000" dirty="0" err="1"/>
              <a:t>Sansan</a:t>
            </a:r>
            <a:r>
              <a:rPr lang="ja-JP" altLang="en-US" sz="2000" dirty="0" err="1"/>
              <a:t>にて</a:t>
            </a:r>
            <a:r>
              <a:rPr lang="ja-JP" altLang="en-US" sz="2000" dirty="0"/>
              <a:t>名刺管理システム開発・運用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　　　　　⇒利用企業</a:t>
            </a:r>
            <a:r>
              <a:rPr lang="en-US" altLang="ja-JP" sz="2000" dirty="0"/>
              <a:t>6000</a:t>
            </a:r>
            <a:r>
              <a:rPr lang="ja-JP" altLang="en-US" sz="2000" dirty="0"/>
              <a:t>社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あだ名：ゆっきぃ、</a:t>
            </a:r>
            <a:r>
              <a:rPr lang="ja-JP" altLang="en-US" sz="2000" dirty="0" err="1"/>
              <a:t>がっくん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趣味：　ピアノ、作曲、ゲーム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好きな芸能人：　</a:t>
            </a:r>
            <a:r>
              <a:rPr lang="en-US" altLang="ja-JP" sz="2000" dirty="0"/>
              <a:t>GACKT</a:t>
            </a:r>
          </a:p>
          <a:p>
            <a:pPr marL="0" indent="0">
              <a:buNone/>
            </a:pPr>
            <a:r>
              <a:rPr lang="ja-JP" altLang="en-US" sz="2000" dirty="0"/>
              <a:t>ちゃっかり親族の芸能人：　野村萬斎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Slack</a:t>
            </a:r>
            <a:r>
              <a:rPr lang="ja-JP" altLang="en-US" sz="2000" dirty="0"/>
              <a:t>や</a:t>
            </a:r>
            <a:r>
              <a:rPr lang="en-US" altLang="ja-JP" sz="2000" dirty="0"/>
              <a:t>Workplace</a:t>
            </a:r>
            <a:r>
              <a:rPr lang="ja-JP" altLang="en-US" sz="2000" dirty="0"/>
              <a:t>で使っているサムネ⇒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297425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3802434"/>
          </a:xfrm>
        </p:spPr>
        <p:txBody>
          <a:bodyPr/>
          <a:lstStyle/>
          <a:p>
            <a:r>
              <a:rPr lang="ja-JP" altLang="en-US" dirty="0"/>
              <a:t>１．５４</a:t>
            </a:r>
            <a:r>
              <a:rPr lang="en-US" altLang="ja-JP" dirty="0"/>
              <a:t>×</a:t>
            </a:r>
            <a:r>
              <a:rPr lang="ja-JP" altLang="en-US" dirty="0"/>
              <a:t>１．６</a:t>
            </a:r>
            <a:r>
              <a:rPr lang="en-US" altLang="ja-JP" dirty="0"/>
              <a:t>×</a:t>
            </a:r>
            <a:r>
              <a:rPr lang="ja-JP" altLang="en-US" dirty="0"/>
              <a:t>１．５</a:t>
            </a:r>
            <a:r>
              <a:rPr lang="en-US" altLang="ja-JP" dirty="0"/>
              <a:t>×</a:t>
            </a:r>
            <a:r>
              <a:rPr lang="ja-JP" altLang="en-US" dirty="0"/>
              <a:t>１．４３</a:t>
            </a:r>
            <a:br>
              <a:rPr lang="en-US" altLang="ja-JP" dirty="0"/>
            </a:br>
            <a:r>
              <a:rPr lang="en-US" altLang="ja-JP" dirty="0"/>
              <a:t>×</a:t>
            </a:r>
            <a:r>
              <a:rPr lang="ja-JP" altLang="en-US" dirty="0"/>
              <a:t>１．８</a:t>
            </a:r>
            <a:br>
              <a:rPr lang="en-US" altLang="ja-JP" dirty="0"/>
            </a:br>
            <a:r>
              <a:rPr lang="ja-JP" altLang="en-US" sz="6600" b="1" dirty="0">
                <a:solidFill>
                  <a:srgbClr val="FF0000"/>
                </a:solidFill>
              </a:rPr>
              <a:t>≒１０！！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467544" y="3933056"/>
            <a:ext cx="8382000" cy="2290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これで無事プロジェクト完遂です！</a:t>
            </a:r>
          </a:p>
        </p:txBody>
      </p:sp>
    </p:spTree>
    <p:extLst>
      <p:ext uri="{BB962C8B-B14F-4D97-AF65-F5344CB8AC3E}">
        <p14:creationId xmlns:p14="http://schemas.microsoft.com/office/powerpoint/2010/main" val="3331197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525658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というわけで、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ja-JP" altLang="en-US" b="1" dirty="0"/>
              <a:t>「こんな機能が欲しい」</a:t>
            </a:r>
            <a:br>
              <a:rPr lang="en-US" altLang="ja-JP" b="1" dirty="0"/>
            </a:br>
            <a:r>
              <a:rPr lang="ja-JP" altLang="en-US" b="1" dirty="0"/>
              <a:t>と言われ</a:t>
            </a:r>
            <a:br>
              <a:rPr lang="en-US" altLang="ja-JP" b="1" dirty="0"/>
            </a:br>
            <a:r>
              <a:rPr lang="ja-JP" altLang="en-US" b="1" dirty="0"/>
              <a:t>「うい、作ったぜ」</a:t>
            </a:r>
            <a:br>
              <a:rPr lang="en-US" altLang="ja-JP" b="1" dirty="0"/>
            </a:br>
            <a:br>
              <a:rPr lang="en-US" altLang="ja-JP" b="1" dirty="0"/>
            </a:br>
            <a:r>
              <a:rPr lang="ja-JP" altLang="en-US" dirty="0"/>
              <a:t>で作ってもこれで上手くいきます！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7921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5256584"/>
          </a:xfrm>
        </p:spPr>
        <p:txBody>
          <a:bodyPr>
            <a:normAutofit/>
          </a:bodyPr>
          <a:lstStyle/>
          <a:p>
            <a:r>
              <a:rPr lang="ja-JP" altLang="en-US" dirty="0"/>
              <a:t>おわり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7162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5256584"/>
          </a:xfrm>
        </p:spPr>
        <p:txBody>
          <a:bodyPr>
            <a:normAutofit/>
          </a:bodyPr>
          <a:lstStyle/>
          <a:p>
            <a:br>
              <a:rPr kumimoji="1" lang="en-US" altLang="ja-JP" dirty="0"/>
            </a:br>
            <a:br>
              <a:rPr lang="en-US" altLang="ja-JP" dirty="0"/>
            </a:br>
            <a:r>
              <a:rPr lang="ja-JP" altLang="en-US" dirty="0"/>
              <a:t>おわり</a:t>
            </a:r>
            <a:br>
              <a:rPr kumimoji="1" lang="en-US" altLang="ja-JP" dirty="0"/>
            </a:br>
            <a:br>
              <a:rPr lang="en-US" altLang="ja-JP" dirty="0"/>
            </a:br>
            <a:r>
              <a:rPr lang="ja-JP" altLang="en-US" dirty="0"/>
              <a:t>というワケにもいかず・・・・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8578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対処１　仕様を</a:t>
            </a:r>
            <a:r>
              <a:rPr kumimoji="1" lang="en-US" altLang="ja-JP" dirty="0"/>
              <a:t>35</a:t>
            </a:r>
            <a:r>
              <a:rPr kumimoji="1" lang="ja-JP" altLang="en-US" dirty="0"/>
              <a:t>％削減</a:t>
            </a:r>
            <a:endParaRPr kumimoji="1" lang="en-US" altLang="ja-JP" dirty="0"/>
          </a:p>
          <a:p>
            <a:r>
              <a:rPr lang="ja-JP" altLang="en-US" dirty="0"/>
              <a:t>対処２　人員を</a:t>
            </a:r>
            <a:r>
              <a:rPr lang="en-US" altLang="ja-JP" dirty="0"/>
              <a:t>60</a:t>
            </a:r>
            <a:r>
              <a:rPr lang="ja-JP" altLang="en-US" dirty="0"/>
              <a:t>％追加投入</a:t>
            </a:r>
            <a:endParaRPr lang="en-US" altLang="ja-JP" dirty="0"/>
          </a:p>
          <a:p>
            <a:r>
              <a:rPr kumimoji="1" lang="ja-JP" altLang="en-US" dirty="0"/>
              <a:t>対処３　期間を</a:t>
            </a:r>
            <a:r>
              <a:rPr kumimoji="1" lang="en-US" altLang="ja-JP" dirty="0"/>
              <a:t>50</a:t>
            </a:r>
            <a:r>
              <a:rPr kumimoji="1" lang="ja-JP" altLang="en-US" dirty="0"/>
              <a:t>％延長</a:t>
            </a:r>
            <a:endParaRPr kumimoji="1" lang="en-US" altLang="ja-JP" dirty="0"/>
          </a:p>
          <a:p>
            <a:r>
              <a:rPr lang="ja-JP" altLang="en-US" dirty="0"/>
              <a:t>対処４　品質を</a:t>
            </a:r>
            <a:r>
              <a:rPr lang="en-US" altLang="ja-JP" dirty="0"/>
              <a:t>30</a:t>
            </a:r>
            <a:r>
              <a:rPr lang="ja-JP" altLang="en-US" dirty="0"/>
              <a:t>％妥協</a:t>
            </a:r>
            <a:endParaRPr lang="en-US" altLang="ja-JP" dirty="0"/>
          </a:p>
          <a:p>
            <a:r>
              <a:rPr kumimoji="1" lang="ja-JP" altLang="en-US" dirty="0"/>
              <a:t>対処５　月の労働時間を</a:t>
            </a:r>
            <a:r>
              <a:rPr kumimoji="1" lang="en-US" altLang="ja-JP" dirty="0"/>
              <a:t>80</a:t>
            </a:r>
            <a:r>
              <a:rPr kumimoji="1" lang="ja-JP" altLang="en-US" dirty="0"/>
              <a:t>％伸ばす</a:t>
            </a:r>
          </a:p>
        </p:txBody>
      </p:sp>
    </p:spTree>
    <p:extLst>
      <p:ext uri="{BB962C8B-B14F-4D97-AF65-F5344CB8AC3E}">
        <p14:creationId xmlns:p14="http://schemas.microsoft.com/office/powerpoint/2010/main" val="3729153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対処１　仕様を</a:t>
            </a:r>
            <a:r>
              <a:rPr kumimoji="1" lang="en-US" altLang="ja-JP" dirty="0"/>
              <a:t>35</a:t>
            </a:r>
            <a:r>
              <a:rPr kumimoji="1" lang="ja-JP" altLang="en-US" dirty="0"/>
              <a:t>％削減</a:t>
            </a:r>
            <a:endParaRPr kumimoji="1" lang="en-US" altLang="ja-JP" dirty="0"/>
          </a:p>
          <a:p>
            <a:r>
              <a:rPr lang="ja-JP" altLang="en-US" dirty="0"/>
              <a:t>対処２　人員を</a:t>
            </a:r>
            <a:r>
              <a:rPr lang="en-US" altLang="ja-JP" dirty="0"/>
              <a:t>60</a:t>
            </a:r>
            <a:r>
              <a:rPr lang="ja-JP" altLang="en-US" dirty="0"/>
              <a:t>％追加投入</a:t>
            </a:r>
            <a:endParaRPr lang="en-US" altLang="ja-JP" dirty="0"/>
          </a:p>
          <a:p>
            <a:r>
              <a:rPr kumimoji="1" lang="ja-JP" altLang="en-US" dirty="0"/>
              <a:t>対処３　期間を</a:t>
            </a:r>
            <a:r>
              <a:rPr kumimoji="1" lang="en-US" altLang="ja-JP" dirty="0"/>
              <a:t>50</a:t>
            </a:r>
            <a:r>
              <a:rPr kumimoji="1" lang="ja-JP" altLang="en-US" dirty="0"/>
              <a:t>％延長</a:t>
            </a:r>
            <a:endParaRPr kumimoji="1" lang="en-US" altLang="ja-JP" dirty="0"/>
          </a:p>
          <a:p>
            <a:r>
              <a:rPr lang="ja-JP" altLang="en-US" dirty="0"/>
              <a:t>対処４　品質を</a:t>
            </a:r>
            <a:r>
              <a:rPr lang="en-US" altLang="ja-JP" dirty="0"/>
              <a:t>30</a:t>
            </a:r>
            <a:r>
              <a:rPr lang="ja-JP" altLang="en-US" dirty="0"/>
              <a:t>％妥協</a:t>
            </a:r>
            <a:endParaRPr lang="en-US" altLang="ja-JP" dirty="0"/>
          </a:p>
          <a:p>
            <a:r>
              <a:rPr kumimoji="1" lang="ja-JP" altLang="en-US" dirty="0"/>
              <a:t>対処５　月の労働時間を</a:t>
            </a:r>
            <a:r>
              <a:rPr kumimoji="1" lang="en-US" altLang="ja-JP" dirty="0"/>
              <a:t>80</a:t>
            </a:r>
            <a:r>
              <a:rPr kumimoji="1" lang="ja-JP" altLang="en-US" dirty="0"/>
              <a:t>％伸ばす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</a:t>
            </a:r>
            <a:r>
              <a:rPr kumimoji="1" lang="ja-JP" altLang="en-US" dirty="0" err="1"/>
              <a:t>楽しい楽しい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デスマーチ</a:t>
            </a:r>
            <a:r>
              <a:rPr kumimoji="1" lang="ja-JP" altLang="en-US" dirty="0"/>
              <a:t>です。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案外、</a:t>
            </a:r>
            <a:r>
              <a:rPr kumimoji="1" lang="ja-JP" altLang="en-US" dirty="0"/>
              <a:t>よく見かけそうな光景ではないかと。</a:t>
            </a:r>
          </a:p>
        </p:txBody>
      </p:sp>
    </p:spTree>
    <p:extLst>
      <p:ext uri="{BB962C8B-B14F-4D97-AF65-F5344CB8AC3E}">
        <p14:creationId xmlns:p14="http://schemas.microsoft.com/office/powerpoint/2010/main" val="2466339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547260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一般的なシステム開発って</a:t>
            </a:r>
            <a:r>
              <a:rPr lang="ja-JP" altLang="en-US" sz="3200" dirty="0"/>
              <a:t>こんなものです。</a:t>
            </a:r>
            <a:br>
              <a:rPr lang="en-US" altLang="ja-JP" sz="3200" dirty="0"/>
            </a:br>
            <a:r>
              <a:rPr lang="ja-JP" altLang="en-US" sz="3200" dirty="0"/>
              <a:t>当初に立てた見積もりなんて</a:t>
            </a:r>
            <a:br>
              <a:rPr lang="en-US" altLang="ja-JP" sz="3200" dirty="0"/>
            </a:br>
            <a:r>
              <a:rPr lang="ja-JP" altLang="en-US" sz="3200" dirty="0"/>
              <a:t>大して役に立ちません。</a:t>
            </a:r>
            <a:br>
              <a:rPr lang="en-US" altLang="ja-JP" sz="3200" dirty="0"/>
            </a:br>
            <a:r>
              <a:rPr lang="ja-JP" altLang="en-US" sz="3200" dirty="0"/>
              <a:t>それより、</a:t>
            </a:r>
            <a:r>
              <a:rPr lang="ja-JP" altLang="en-US" sz="3200" dirty="0">
                <a:solidFill>
                  <a:srgbClr val="FF0000"/>
                </a:solidFill>
              </a:rPr>
              <a:t>どれだけ早い段階で気付けるか</a:t>
            </a:r>
            <a:br>
              <a:rPr lang="en-US" altLang="ja-JP" sz="3200" dirty="0">
                <a:solidFill>
                  <a:srgbClr val="FF0000"/>
                </a:solidFill>
              </a:rPr>
            </a:br>
            <a:r>
              <a:rPr lang="ja-JP" altLang="en-US" sz="3200" dirty="0">
                <a:solidFill>
                  <a:srgbClr val="FF0000"/>
                </a:solidFill>
              </a:rPr>
              <a:t>どれだけ早い段階で立て直せるか</a:t>
            </a:r>
            <a:br>
              <a:rPr lang="en-US" altLang="ja-JP" sz="3200" dirty="0"/>
            </a:br>
            <a:r>
              <a:rPr lang="ja-JP" altLang="en-US" sz="3200" dirty="0"/>
              <a:t>がポイントになってきます。</a:t>
            </a:r>
            <a:br>
              <a:rPr lang="en-US" altLang="ja-JP" sz="3200" dirty="0"/>
            </a:b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63817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525658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そこで、前職で私のチームが</a:t>
            </a:r>
            <a:br>
              <a:rPr kumimoji="1" lang="en-US" altLang="ja-JP" dirty="0"/>
            </a:br>
            <a:r>
              <a:rPr lang="ja-JP" altLang="en-US" dirty="0"/>
              <a:t>採用していたのが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4800" b="1" dirty="0"/>
              <a:t>スクラム開発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245416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51719B0-D87F-402A-B918-89B51DF87F4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highlight>
                <a:srgbClr val="800000"/>
              </a:highlight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5256584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そう、古より伝わりし伝説の魔法</a:t>
            </a:r>
            <a:br>
              <a:rPr lang="en-US" altLang="ja-JP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「スクラム」</a:t>
            </a:r>
            <a:br>
              <a:rPr lang="en-US" altLang="ja-JP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これを実践</a:t>
            </a:r>
            <a:r>
              <a:rPr lang="ja-JP" altLang="en-US" dirty="0" err="1">
                <a:solidFill>
                  <a:schemeClr val="bg1">
                    <a:lumMod val="85000"/>
                  </a:schemeClr>
                </a:solidFill>
              </a:rPr>
              <a:t>せ</a:t>
            </a:r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し</a:t>
            </a:r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PJ</a:t>
            </a:r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は</a:t>
            </a:r>
            <a:br>
              <a:rPr lang="en-US" altLang="ja-JP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全てが繁栄へ導かれるだろう</a:t>
            </a:r>
            <a:endParaRPr kumimoji="1" lang="ja-JP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29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51719B0-D87F-402A-B918-89B51DF87F4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highlight>
                <a:srgbClr val="800000"/>
              </a:highlight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2382742-43A9-4446-9F86-DD459E636AC8}"/>
              </a:ext>
            </a:extLst>
          </p:cNvPr>
          <p:cNvSpPr txBox="1">
            <a:spLocks/>
          </p:cNvSpPr>
          <p:nvPr/>
        </p:nvSpPr>
        <p:spPr>
          <a:xfrm>
            <a:off x="457200" y="548680"/>
            <a:ext cx="8229600" cy="561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ja-JP" dirty="0"/>
          </a:p>
          <a:p>
            <a:br>
              <a:rPr lang="en-US" altLang="ja-JP" dirty="0"/>
            </a:br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そう、古より伝わりし伝説の魔法</a:t>
            </a:r>
            <a:br>
              <a:rPr lang="en-US" altLang="ja-JP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「スクラム」</a:t>
            </a:r>
            <a:br>
              <a:rPr lang="en-US" altLang="ja-JP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これを実践</a:t>
            </a:r>
            <a:r>
              <a:rPr lang="ja-JP" altLang="en-US" dirty="0" err="1">
                <a:solidFill>
                  <a:schemeClr val="bg1">
                    <a:lumMod val="85000"/>
                  </a:schemeClr>
                </a:solidFill>
              </a:rPr>
              <a:t>せ</a:t>
            </a:r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し</a:t>
            </a:r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PJ</a:t>
            </a:r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は</a:t>
            </a:r>
            <a:br>
              <a:rPr lang="en-US" altLang="ja-JP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全てが繁栄へ導かれるだろう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>
                <a:solidFill>
                  <a:srgbClr val="FF0000"/>
                </a:solidFill>
              </a:rPr>
              <a:t>というモノならいいんだけど・・・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39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氏名：　野村宏幸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職歴：　（</a:t>
            </a:r>
            <a:r>
              <a:rPr lang="en-US" altLang="ja-JP" sz="2000" dirty="0"/>
              <a:t>2010.4</a:t>
            </a:r>
            <a:r>
              <a:rPr lang="ja-JP" altLang="en-US" sz="2000" dirty="0"/>
              <a:t>～</a:t>
            </a:r>
            <a:r>
              <a:rPr lang="en-US" altLang="ja-JP" sz="2000" dirty="0"/>
              <a:t>2013.9</a:t>
            </a:r>
            <a:r>
              <a:rPr lang="ja-JP" altLang="en-US" sz="2000" dirty="0"/>
              <a:t>）電力向けシステム開発・運用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　  　（</a:t>
            </a:r>
            <a:r>
              <a:rPr lang="en-US" altLang="ja-JP" sz="2000" dirty="0"/>
              <a:t>2013.10</a:t>
            </a:r>
            <a:r>
              <a:rPr lang="ja-JP" altLang="en-US" sz="2000" dirty="0"/>
              <a:t>～</a:t>
            </a:r>
            <a:r>
              <a:rPr lang="en-US" altLang="ja-JP" sz="2000" dirty="0"/>
              <a:t>2017.7</a:t>
            </a:r>
            <a:r>
              <a:rPr lang="ja-JP" altLang="en-US" sz="2000" dirty="0"/>
              <a:t>）災害対策（</a:t>
            </a:r>
            <a:r>
              <a:rPr lang="en-US" altLang="ja-JP" sz="2000" dirty="0"/>
              <a:t>BCP</a:t>
            </a:r>
            <a:r>
              <a:rPr lang="ja-JP" altLang="en-US" sz="2000" dirty="0"/>
              <a:t>）用システム開発・運用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　　　　　⇒利用企業</a:t>
            </a:r>
            <a:r>
              <a:rPr lang="en-US" altLang="ja-JP" sz="2000" dirty="0"/>
              <a:t>6600</a:t>
            </a:r>
            <a:r>
              <a:rPr lang="ja-JP" altLang="en-US" sz="2000" dirty="0"/>
              <a:t>社、利用者</a:t>
            </a:r>
            <a:r>
              <a:rPr lang="en-US" altLang="ja-JP" sz="2000" dirty="0"/>
              <a:t>590</a:t>
            </a:r>
            <a:r>
              <a:rPr lang="ja-JP" altLang="en-US" sz="2000" dirty="0"/>
              <a:t>万人、オリンピック参画決定済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　　  （</a:t>
            </a:r>
            <a:r>
              <a:rPr lang="en-US" altLang="ja-JP" sz="2000" dirty="0"/>
              <a:t>2017.8</a:t>
            </a:r>
            <a:r>
              <a:rPr lang="ja-JP" altLang="en-US" sz="2000" dirty="0"/>
              <a:t>～現在）</a:t>
            </a:r>
            <a:r>
              <a:rPr lang="en-US" altLang="ja-JP" sz="2000" dirty="0" err="1"/>
              <a:t>Sansan</a:t>
            </a:r>
            <a:r>
              <a:rPr lang="ja-JP" altLang="en-US" sz="2000" dirty="0" err="1"/>
              <a:t>にて</a:t>
            </a:r>
            <a:r>
              <a:rPr lang="ja-JP" altLang="en-US" sz="2000" dirty="0"/>
              <a:t>名刺管理システム開発・運用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　　　　　⇒利用企業</a:t>
            </a:r>
            <a:r>
              <a:rPr lang="en-US" altLang="ja-JP" sz="2000" dirty="0"/>
              <a:t>6000</a:t>
            </a:r>
            <a:r>
              <a:rPr lang="ja-JP" altLang="en-US" sz="2000" dirty="0"/>
              <a:t>社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あだ名：ゆっきぃ、</a:t>
            </a:r>
            <a:r>
              <a:rPr lang="ja-JP" altLang="en-US" sz="2000" dirty="0" err="1"/>
              <a:t>がっくん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趣味：　ピアノ、作曲、ゲーム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好きな芸能人：　</a:t>
            </a:r>
            <a:r>
              <a:rPr lang="en-US" altLang="ja-JP" sz="2000" dirty="0"/>
              <a:t>GACKT</a:t>
            </a:r>
          </a:p>
          <a:p>
            <a:pPr marL="0" indent="0">
              <a:buNone/>
            </a:pPr>
            <a:r>
              <a:rPr lang="ja-JP" altLang="en-US" sz="2000" dirty="0"/>
              <a:t>ちゃっかり親族の芸能人：　野村萬斎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Slack</a:t>
            </a:r>
            <a:r>
              <a:rPr lang="ja-JP" altLang="en-US" sz="2000" dirty="0"/>
              <a:t>や</a:t>
            </a:r>
            <a:r>
              <a:rPr lang="en-US" altLang="ja-JP" sz="2000" dirty="0"/>
              <a:t>Workplace</a:t>
            </a:r>
            <a:r>
              <a:rPr lang="ja-JP" altLang="en-US" sz="2000" dirty="0"/>
              <a:t>で使っているサムネ⇒</a:t>
            </a:r>
            <a:br>
              <a:rPr lang="en-US" altLang="ja-JP" sz="2000" dirty="0"/>
            </a:br>
            <a:r>
              <a:rPr lang="ja-JP" altLang="en-US" sz="2000" dirty="0"/>
              <a:t>（ハロウィンで「吸血鬼」をイメージした盛れたコスプレ）</a:t>
            </a:r>
            <a:endParaRPr lang="en-US" altLang="ja-JP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8C6E794-133C-439D-A487-9025CB7C6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608" y="4221088"/>
            <a:ext cx="1556792" cy="15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350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5256584"/>
          </a:xfrm>
        </p:spPr>
        <p:txBody>
          <a:bodyPr>
            <a:normAutofit/>
          </a:bodyPr>
          <a:lstStyle/>
          <a:p>
            <a:r>
              <a:rPr lang="ja-JP" altLang="en-US" dirty="0"/>
              <a:t>スクラムを組むというのは</a:t>
            </a:r>
            <a:br>
              <a:rPr lang="en-US" altLang="ja-JP" dirty="0"/>
            </a:br>
            <a:r>
              <a:rPr lang="ja-JP" altLang="en-US" dirty="0"/>
              <a:t>見直す時間をなるべく早める</a:t>
            </a:r>
            <a:br>
              <a:rPr lang="en-US" altLang="ja-JP" dirty="0"/>
            </a:br>
            <a:r>
              <a:rPr lang="ja-JP" altLang="en-US" dirty="0"/>
              <a:t>ための</a:t>
            </a:r>
            <a:r>
              <a:rPr lang="en-US" altLang="ja-JP" dirty="0"/>
              <a:t>1</a:t>
            </a:r>
            <a:r>
              <a:rPr lang="ja-JP" altLang="en-US" dirty="0" err="1"/>
              <a:t>つの</a:t>
            </a:r>
            <a:r>
              <a:rPr lang="ja-JP" altLang="en-US" dirty="0"/>
              <a:t>手法です。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528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5472608"/>
          </a:xfrm>
        </p:spPr>
        <p:txBody>
          <a:bodyPr>
            <a:normAutofit/>
          </a:bodyPr>
          <a:lstStyle/>
          <a:p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スクラムを組むというのは</a:t>
            </a:r>
            <a:br>
              <a:rPr lang="en-US" altLang="ja-JP" dirty="0"/>
            </a:br>
            <a:r>
              <a:rPr lang="ja-JP" altLang="en-US" dirty="0"/>
              <a:t>見直す時間をなるべく早める</a:t>
            </a:r>
            <a:br>
              <a:rPr lang="en-US" altLang="ja-JP" dirty="0"/>
            </a:br>
            <a:r>
              <a:rPr lang="ja-JP" altLang="en-US" dirty="0"/>
              <a:t>ための</a:t>
            </a:r>
            <a:r>
              <a:rPr lang="en-US" altLang="ja-JP" dirty="0"/>
              <a:t>1</a:t>
            </a:r>
            <a:r>
              <a:rPr lang="ja-JP" altLang="en-US" dirty="0" err="1"/>
              <a:t>つの</a:t>
            </a:r>
            <a:r>
              <a:rPr lang="ja-JP" altLang="en-US" dirty="0"/>
              <a:t>手法です。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>
                <a:solidFill>
                  <a:srgbClr val="FF0000"/>
                </a:solidFill>
              </a:rPr>
              <a:t>「これ！」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 dirty="0">
                <a:solidFill>
                  <a:srgbClr val="FF0000"/>
                </a:solidFill>
              </a:rPr>
              <a:t>と言った答えはありません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057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5256584"/>
          </a:xfrm>
        </p:spPr>
        <p:txBody>
          <a:bodyPr>
            <a:normAutofit/>
          </a:bodyPr>
          <a:lstStyle/>
          <a:p>
            <a:r>
              <a:rPr lang="ja-JP" altLang="en-US" dirty="0"/>
              <a:t>では何をしているのか。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80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よく聞くアレ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8000" dirty="0">
                <a:solidFill>
                  <a:srgbClr val="FF0000"/>
                </a:solidFill>
              </a:rPr>
              <a:t>PDCA</a:t>
            </a:r>
            <a:r>
              <a:rPr kumimoji="1" lang="ja-JP" altLang="en-US" sz="8000" dirty="0">
                <a:solidFill>
                  <a:srgbClr val="FF0000"/>
                </a:solidFill>
              </a:rPr>
              <a:t>サイクル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407696" y="4869160"/>
            <a:ext cx="2736304" cy="1512168"/>
            <a:chOff x="5724128" y="2060848"/>
            <a:chExt cx="2736304" cy="1512168"/>
          </a:xfrm>
        </p:grpSpPr>
        <p:sp>
          <p:nvSpPr>
            <p:cNvPr id="11" name="フローチャート : 判断 10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Plan</a:t>
              </a:r>
              <a:endParaRPr kumimoji="1" lang="ja-JP" altLang="en-US" sz="1400" dirty="0"/>
            </a:p>
          </p:txBody>
        </p:sp>
        <p:sp>
          <p:nvSpPr>
            <p:cNvPr id="12" name="フローチャート : 判断 11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Do</a:t>
              </a:r>
              <a:endParaRPr kumimoji="1" lang="ja-JP" altLang="en-US" sz="1400" dirty="0"/>
            </a:p>
          </p:txBody>
        </p:sp>
        <p:sp>
          <p:nvSpPr>
            <p:cNvPr id="13" name="フローチャート : 判断 12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Check</a:t>
              </a:r>
              <a:endParaRPr kumimoji="1" lang="ja-JP" altLang="en-US" sz="1200" dirty="0"/>
            </a:p>
          </p:txBody>
        </p:sp>
        <p:sp>
          <p:nvSpPr>
            <p:cNvPr id="14" name="フローチャート : 判断 13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Action</a:t>
              </a:r>
              <a:endParaRPr kumimoji="1" lang="ja-JP" altLang="en-US" sz="1200" dirty="0"/>
            </a:p>
          </p:txBody>
        </p:sp>
        <p:sp>
          <p:nvSpPr>
            <p:cNvPr id="15" name="曲折矢印 14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曲折矢印 15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曲折矢印 16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曲折矢印 17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0875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よく聞くアレ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8000" dirty="0">
                <a:solidFill>
                  <a:srgbClr val="FF0000"/>
                </a:solidFill>
              </a:rPr>
              <a:t>PDCA</a:t>
            </a:r>
            <a:r>
              <a:rPr kumimoji="1" lang="ja-JP" altLang="en-US" sz="8000" dirty="0">
                <a:solidFill>
                  <a:srgbClr val="FF0000"/>
                </a:solidFill>
              </a:rPr>
              <a:t>サイクル</a:t>
            </a:r>
            <a:endParaRPr kumimoji="1" lang="en-US" altLang="ja-JP" sz="8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dirty="0"/>
              <a:t>を、色々と回しています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407696" y="4869160"/>
            <a:ext cx="2736304" cy="1512168"/>
            <a:chOff x="5724128" y="2060848"/>
            <a:chExt cx="2736304" cy="1512168"/>
          </a:xfrm>
        </p:grpSpPr>
        <p:sp>
          <p:nvSpPr>
            <p:cNvPr id="5" name="フローチャート : 判断 4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Plan</a:t>
              </a:r>
              <a:endParaRPr kumimoji="1" lang="ja-JP" altLang="en-US" sz="1400" dirty="0"/>
            </a:p>
          </p:txBody>
        </p:sp>
        <p:sp>
          <p:nvSpPr>
            <p:cNvPr id="6" name="フローチャート : 判断 5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Do</a:t>
              </a:r>
              <a:endParaRPr kumimoji="1" lang="ja-JP" altLang="en-US" sz="1400" dirty="0"/>
            </a:p>
          </p:txBody>
        </p:sp>
        <p:sp>
          <p:nvSpPr>
            <p:cNvPr id="7" name="フローチャート : 判断 6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Check</a:t>
              </a:r>
              <a:endParaRPr kumimoji="1" lang="ja-JP" altLang="en-US" sz="1200" dirty="0"/>
            </a:p>
          </p:txBody>
        </p:sp>
        <p:sp>
          <p:nvSpPr>
            <p:cNvPr id="8" name="フローチャート : 判断 7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Action</a:t>
              </a:r>
              <a:endParaRPr kumimoji="1" lang="ja-JP" altLang="en-US" sz="1200" dirty="0"/>
            </a:p>
          </p:txBody>
        </p:sp>
        <p:sp>
          <p:nvSpPr>
            <p:cNvPr id="9" name="曲折矢印 8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曲折矢印 9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曲折矢印 10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曲折矢印 11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277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5256584"/>
          </a:xfrm>
        </p:spPr>
        <p:txBody>
          <a:bodyPr>
            <a:normAutofit/>
          </a:bodyPr>
          <a:lstStyle/>
          <a:p>
            <a:r>
              <a:rPr lang="ja-JP" altLang="en-US" dirty="0"/>
              <a:t>大小様々ではありますが</a:t>
            </a:r>
            <a:br>
              <a:rPr lang="en-US" altLang="ja-JP" dirty="0"/>
            </a:br>
            <a:r>
              <a:rPr lang="ja-JP" altLang="en-US" dirty="0"/>
              <a:t>先ずは、大きなサイクルから紹介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232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5256584"/>
          </a:xfrm>
        </p:spPr>
        <p:txBody>
          <a:bodyPr>
            <a:normAutofit/>
          </a:bodyPr>
          <a:lstStyle/>
          <a:p>
            <a:br>
              <a:rPr lang="en-US" altLang="ja-JP" dirty="0"/>
            </a:br>
            <a:br>
              <a:rPr lang="en-US" altLang="ja-JP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大小様々ではありますが</a:t>
            </a:r>
            <a:br>
              <a:rPr lang="en-US" altLang="ja-JP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先ずは、大きなサイクルから紹介</a:t>
            </a:r>
            <a:br>
              <a:rPr lang="en-US" altLang="ja-JP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en-US" altLang="ja-JP" dirty="0"/>
            </a:br>
            <a:r>
              <a:rPr lang="ja-JP" altLang="en-US" dirty="0"/>
              <a:t>自社サービスという事を</a:t>
            </a:r>
            <a:br>
              <a:rPr lang="en-US" altLang="ja-JP" dirty="0"/>
            </a:br>
            <a:r>
              <a:rPr lang="ja-JP" altLang="en-US" dirty="0"/>
              <a:t>念頭に妄想してください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061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683568" y="1772816"/>
            <a:ext cx="4608512" cy="4824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3200" b="1" dirty="0"/>
              <a:t>半期毎</a:t>
            </a:r>
            <a:endParaRPr kumimoji="1" lang="ja-JP" altLang="en-US" sz="3200" b="1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1547664" y="3573016"/>
            <a:ext cx="2736304" cy="1512168"/>
            <a:chOff x="5724128" y="2060848"/>
            <a:chExt cx="2736304" cy="1512168"/>
          </a:xfrm>
        </p:grpSpPr>
        <p:sp>
          <p:nvSpPr>
            <p:cNvPr id="4" name="フローチャート : 判断 3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Plan</a:t>
              </a:r>
              <a:endParaRPr kumimoji="1" lang="ja-JP" altLang="en-US" sz="1400" dirty="0"/>
            </a:p>
          </p:txBody>
        </p:sp>
        <p:sp>
          <p:nvSpPr>
            <p:cNvPr id="5" name="フローチャート : 判断 4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Do</a:t>
              </a:r>
              <a:endParaRPr kumimoji="1" lang="ja-JP" altLang="en-US" sz="1400" dirty="0"/>
            </a:p>
          </p:txBody>
        </p:sp>
        <p:sp>
          <p:nvSpPr>
            <p:cNvPr id="8" name="フローチャート : 判断 7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Check</a:t>
              </a:r>
              <a:endParaRPr kumimoji="1" lang="ja-JP" altLang="en-US" sz="1200" dirty="0"/>
            </a:p>
          </p:txBody>
        </p:sp>
        <p:sp>
          <p:nvSpPr>
            <p:cNvPr id="9" name="フローチャート : 判断 8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Action</a:t>
              </a:r>
              <a:endParaRPr kumimoji="1" lang="ja-JP" altLang="en-US" sz="1200" dirty="0"/>
            </a:p>
          </p:txBody>
        </p:sp>
        <p:sp>
          <p:nvSpPr>
            <p:cNvPr id="15" name="曲折矢印 14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曲折矢印 15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曲折矢印 16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曲折矢印 17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 dirty="0"/>
              <a:t>大まかな優先順位決め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6758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大まかな優先順位決め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 </a:t>
            </a:r>
            <a:r>
              <a:rPr kumimoji="1" lang="ja-JP" altLang="en-US" dirty="0">
                <a:solidFill>
                  <a:srgbClr val="FF0000"/>
                </a:solidFill>
              </a:rPr>
              <a:t>半期毎</a:t>
            </a:r>
            <a:r>
              <a:rPr kumimoji="1" lang="ja-JP" altLang="en-US" dirty="0"/>
              <a:t>実施</a:t>
            </a:r>
            <a:endParaRPr kumimoji="1" lang="en-US" altLang="ja-JP" dirty="0"/>
          </a:p>
          <a:p>
            <a:r>
              <a:rPr lang="ja-JP" altLang="en-US" dirty="0"/>
              <a:t>今後、サービス運用に必要な機能・対応等、</a:t>
            </a:r>
            <a:br>
              <a:rPr lang="en-US" altLang="ja-JP" dirty="0"/>
            </a:br>
            <a:r>
              <a:rPr lang="ja-JP" altLang="en-US" dirty="0"/>
              <a:t>実現すべき項目を上長・プロダクトオーナ含めて洗い出す</a:t>
            </a:r>
            <a:br>
              <a:rPr lang="en-US" altLang="ja-JP" dirty="0"/>
            </a:br>
            <a:r>
              <a:rPr lang="en-US" altLang="ja-JP" dirty="0"/>
              <a:t>※</a:t>
            </a:r>
            <a:r>
              <a:rPr lang="ja-JP" altLang="en-US" dirty="0"/>
              <a:t>ここで出した実現すべき項目を</a:t>
            </a:r>
            <a:r>
              <a:rPr lang="ja-JP" altLang="en-US" dirty="0">
                <a:solidFill>
                  <a:srgbClr val="FF0000"/>
                </a:solidFill>
              </a:rPr>
              <a:t>ストーリー</a:t>
            </a:r>
            <a:r>
              <a:rPr lang="ja-JP" altLang="en-US" dirty="0"/>
              <a:t>と呼んでいます</a:t>
            </a:r>
            <a:endParaRPr lang="en-US" altLang="ja-JP" dirty="0"/>
          </a:p>
          <a:p>
            <a:r>
              <a:rPr lang="ja-JP" altLang="en-US" dirty="0"/>
              <a:t>出し終えたところで、再び上長・プロダクトオーナ含めてストーリーの優先順位を決める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482291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8229600" cy="207910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ここでストーリーについて</a:t>
            </a:r>
            <a:br>
              <a:rPr kumimoji="1" lang="en-US" altLang="ja-JP" dirty="0"/>
            </a:br>
            <a:r>
              <a:rPr kumimoji="1" lang="ja-JP" altLang="en-US" dirty="0"/>
              <a:t>少し</a:t>
            </a:r>
            <a:r>
              <a:rPr lang="ja-JP" altLang="en-US" dirty="0"/>
              <a:t>触れておきます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774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説明する内容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スクラムってなによ</a:t>
            </a:r>
            <a:endParaRPr kumimoji="1" lang="en-US" altLang="ja-JP" dirty="0"/>
          </a:p>
          <a:p>
            <a:r>
              <a:rPr kumimoji="1" lang="ja-JP" altLang="en-US" dirty="0"/>
              <a:t>役割って何かあるの</a:t>
            </a:r>
            <a:endParaRPr kumimoji="1" lang="en-US" altLang="ja-JP" dirty="0"/>
          </a:p>
          <a:p>
            <a:r>
              <a:rPr lang="ja-JP" altLang="en-US" dirty="0"/>
              <a:t>どんなツールが使えるの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96842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86248"/>
            <a:ext cx="8460432" cy="50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553744" y="2394360"/>
            <a:ext cx="4230216" cy="4058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107504" y="2780928"/>
            <a:ext cx="4032448" cy="3718675"/>
          </a:xfrm>
          <a:prstGeom prst="wedgeRoundRectCallout">
            <a:avLst>
              <a:gd name="adj1" fmla="val 58818"/>
              <a:gd name="adj2" fmla="val -2095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Redmine</a:t>
            </a:r>
            <a:r>
              <a:rPr kumimoji="1" lang="ja-JP" altLang="en-US" dirty="0"/>
              <a:t>の「バックログ」という機能を利用して管理しています。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全て右側にまとめています。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r>
              <a:rPr kumimoji="1" lang="en-US" altLang="ja-JP" dirty="0"/>
              <a:t>【</a:t>
            </a:r>
            <a:r>
              <a:rPr kumimoji="1" lang="ja-JP" altLang="en-US" dirty="0"/>
              <a:t>特徴</a:t>
            </a:r>
            <a:r>
              <a:rPr kumimoji="1" lang="en-US" altLang="ja-JP" dirty="0"/>
              <a:t>】</a:t>
            </a:r>
          </a:p>
          <a:p>
            <a:r>
              <a:rPr lang="ja-JP" altLang="en-US" dirty="0"/>
              <a:t>・実現したい項目を全て記載</a:t>
            </a:r>
            <a:endParaRPr lang="en-US" altLang="ja-JP" dirty="0"/>
          </a:p>
          <a:p>
            <a:r>
              <a:rPr lang="ja-JP" altLang="en-US" dirty="0"/>
              <a:t>・誰が見ても分かる言葉</a:t>
            </a:r>
            <a:endParaRPr lang="en-US" altLang="ja-JP" dirty="0"/>
          </a:p>
          <a:p>
            <a:r>
              <a:rPr kumimoji="1" lang="ja-JP" altLang="en-US" dirty="0"/>
              <a:t>・上から順に優先順位高め</a:t>
            </a:r>
            <a:endParaRPr kumimoji="1" lang="en-US" altLang="ja-JP" dirty="0"/>
          </a:p>
          <a:p>
            <a:r>
              <a:rPr lang="ja-JP" altLang="en-US" dirty="0"/>
              <a:t>・他項目との重複は気にせず</a:t>
            </a:r>
            <a:endParaRPr lang="en-US" altLang="ja-JP" dirty="0"/>
          </a:p>
          <a:p>
            <a:r>
              <a:rPr kumimoji="1" lang="ja-JP" altLang="en-US" dirty="0"/>
              <a:t>・一番下はやらないかも、ってレベル</a:t>
            </a:r>
            <a:endParaRPr kumimoji="1" lang="en-US" altLang="ja-JP" dirty="0"/>
          </a:p>
          <a:p>
            <a:r>
              <a:rPr lang="ja-JP" altLang="en-US" dirty="0"/>
              <a:t>・常にメンテナンスを心がける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 dirty="0"/>
              <a:t>ストーリーとは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541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大まかな優先順位決め（続き）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ストーリーを実現するための大雑把な設計を行う</a:t>
            </a:r>
            <a:endParaRPr lang="en-US" altLang="ja-JP" dirty="0"/>
          </a:p>
          <a:p>
            <a:r>
              <a:rPr kumimoji="1" lang="ja-JP" altLang="en-US" dirty="0"/>
              <a:t>ストーリー設計を元に、必要となりそうな大雑把なタスクをチーム全員で分解し洗い出す。</a:t>
            </a:r>
            <a:br>
              <a:rPr kumimoji="1" lang="en-US" altLang="ja-JP" dirty="0"/>
            </a:br>
            <a:r>
              <a:rPr kumimoji="1" lang="ja-JP" altLang="en-US" dirty="0"/>
              <a:t>このタスクは漏れなくダブりなく。（</a:t>
            </a:r>
            <a:r>
              <a:rPr kumimoji="1" lang="en-US" altLang="ja-JP" dirty="0"/>
              <a:t>MECE</a:t>
            </a:r>
            <a:r>
              <a:rPr kumimoji="1" lang="ja-JP" altLang="en-US" dirty="0"/>
              <a:t>）</a:t>
            </a:r>
            <a:br>
              <a:rPr kumimoji="1" lang="en-US" altLang="ja-JP" dirty="0"/>
            </a:br>
            <a:r>
              <a:rPr kumimoji="1" lang="en-US" altLang="ja-JP" dirty="0"/>
              <a:t>※</a:t>
            </a:r>
            <a:r>
              <a:rPr kumimoji="1" lang="ja-JP" altLang="en-US" dirty="0"/>
              <a:t>ここで出た大雑把なタスクを</a:t>
            </a:r>
            <a:r>
              <a:rPr kumimoji="1" lang="ja-JP" altLang="en-US" dirty="0">
                <a:solidFill>
                  <a:srgbClr val="FF0000"/>
                </a:solidFill>
              </a:rPr>
              <a:t>フィーチャー</a:t>
            </a:r>
            <a:r>
              <a:rPr kumimoji="1" lang="ja-JP" altLang="en-US" dirty="0"/>
              <a:t>と呼んでいます</a:t>
            </a:r>
            <a:endParaRPr kumimoji="1" lang="en-US" altLang="ja-JP" dirty="0"/>
          </a:p>
          <a:p>
            <a:r>
              <a:rPr lang="ja-JP" altLang="en-US" dirty="0"/>
              <a:t>フィーチャー毎に大雑把な見積もりをチーム全体で行う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72595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07206"/>
            <a:ext cx="8460432" cy="50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86640" y="2322352"/>
            <a:ext cx="4230216" cy="4058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5004048" y="2582382"/>
            <a:ext cx="4032448" cy="3718675"/>
          </a:xfrm>
          <a:prstGeom prst="wedgeRoundRectCallout">
            <a:avLst>
              <a:gd name="adj1" fmla="val -56274"/>
              <a:gd name="adj2" fmla="val -3023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チームで洗い出した大雑把なタスクは</a:t>
            </a:r>
            <a:r>
              <a:rPr kumimoji="1" lang="ja-JP" altLang="en-US" b="1" dirty="0">
                <a:solidFill>
                  <a:srgbClr val="FFC000"/>
                </a:solidFill>
              </a:rPr>
              <a:t>「フィーチャー」</a:t>
            </a:r>
            <a:r>
              <a:rPr kumimoji="1" lang="ja-JP" altLang="en-US" dirty="0"/>
              <a:t>と呼んでいます。</a:t>
            </a:r>
            <a:endParaRPr kumimoji="1" lang="en-US" altLang="ja-JP" dirty="0"/>
          </a:p>
          <a:p>
            <a:pPr algn="ctr"/>
            <a:r>
              <a:rPr lang="ja-JP" altLang="en-US" dirty="0"/>
              <a:t>全て左側にまとめています。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r>
              <a:rPr kumimoji="1" lang="en-US" altLang="ja-JP" dirty="0"/>
              <a:t>【</a:t>
            </a:r>
            <a:r>
              <a:rPr kumimoji="1" lang="ja-JP" altLang="en-US" dirty="0"/>
              <a:t>特徴</a:t>
            </a:r>
            <a:r>
              <a:rPr kumimoji="1" lang="en-US" altLang="ja-JP" dirty="0"/>
              <a:t>】</a:t>
            </a:r>
          </a:p>
          <a:p>
            <a:r>
              <a:rPr lang="ja-JP" altLang="en-US" dirty="0"/>
              <a:t>・それぞれに</a:t>
            </a:r>
            <a:r>
              <a:rPr lang="ja-JP" altLang="en-US" dirty="0">
                <a:solidFill>
                  <a:schemeClr val="bg1"/>
                </a:solidFill>
              </a:rPr>
              <a:t>大雑把な難易度</a:t>
            </a:r>
            <a:r>
              <a:rPr lang="ja-JP" altLang="en-US" dirty="0"/>
              <a:t>を記載</a:t>
            </a:r>
            <a:endParaRPr lang="en-US" altLang="ja-JP" dirty="0"/>
          </a:p>
          <a:p>
            <a:r>
              <a:rPr lang="ja-JP" altLang="en-US" dirty="0"/>
              <a:t>・専門用語も記載</a:t>
            </a:r>
            <a:br>
              <a:rPr lang="en-US" altLang="ja-JP" dirty="0"/>
            </a:br>
            <a:r>
              <a:rPr lang="ja-JP" altLang="en-US" dirty="0"/>
              <a:t> 　（ただし、踏み込み過ぎない）</a:t>
            </a:r>
            <a:endParaRPr lang="en-US" altLang="ja-JP" dirty="0"/>
          </a:p>
          <a:p>
            <a:r>
              <a:rPr kumimoji="1" lang="ja-JP" altLang="en-US" dirty="0"/>
              <a:t>・他のフィーチャーと重複はさせない</a:t>
            </a:r>
            <a:endParaRPr kumimoji="1" lang="en-US" altLang="ja-JP" dirty="0"/>
          </a:p>
          <a:p>
            <a:r>
              <a:rPr lang="ja-JP" altLang="en-US" dirty="0"/>
              <a:t>・これが終わればストーリーも終わる</a:t>
            </a:r>
            <a:endParaRPr lang="en-US" altLang="ja-JP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 dirty="0"/>
              <a:t>フィーチャーとは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88641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タスク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14596"/>
            <a:ext cx="8745312" cy="3470588"/>
          </a:xfrm>
          <a:prstGeom prst="rect">
            <a:avLst/>
          </a:prstGeom>
        </p:spPr>
      </p:pic>
      <p:sp>
        <p:nvSpPr>
          <p:cNvPr id="4" name="角丸四角形吹き出し 3"/>
          <p:cNvSpPr/>
          <p:nvPr/>
        </p:nvSpPr>
        <p:spPr>
          <a:xfrm>
            <a:off x="2123728" y="3501008"/>
            <a:ext cx="4032448" cy="3142611"/>
          </a:xfrm>
          <a:prstGeom prst="wedgeRoundRectCallout">
            <a:avLst>
              <a:gd name="adj1" fmla="val -56274"/>
              <a:gd name="adj2" fmla="val -3023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フィーチャー</a:t>
            </a:r>
            <a:r>
              <a:rPr kumimoji="1" lang="ja-JP" altLang="en-US" dirty="0"/>
              <a:t>をさらに細かく砕いたものを</a:t>
            </a:r>
            <a:r>
              <a:rPr kumimoji="1" lang="ja-JP" altLang="en-US" dirty="0">
                <a:solidFill>
                  <a:srgbClr val="FFC000"/>
                </a:solidFill>
              </a:rPr>
              <a:t>「タスク」</a:t>
            </a:r>
            <a:r>
              <a:rPr kumimoji="1" lang="ja-JP" altLang="en-US" dirty="0"/>
              <a:t>と呼んでいます。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かんばんと呼ばれる画面で管理。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r>
              <a:rPr kumimoji="1" lang="en-US" altLang="ja-JP" dirty="0"/>
              <a:t>【</a:t>
            </a:r>
            <a:r>
              <a:rPr kumimoji="1" lang="ja-JP" altLang="en-US" dirty="0"/>
              <a:t>特徴</a:t>
            </a:r>
            <a:r>
              <a:rPr kumimoji="1" lang="en-US" altLang="ja-JP" dirty="0"/>
              <a:t>】</a:t>
            </a:r>
          </a:p>
          <a:p>
            <a:r>
              <a:rPr lang="ja-JP" altLang="en-US" dirty="0"/>
              <a:t>・各自自由に追加する</a:t>
            </a:r>
            <a:endParaRPr lang="en-US" altLang="ja-JP" dirty="0"/>
          </a:p>
          <a:p>
            <a:r>
              <a:rPr lang="ja-JP" altLang="en-US" dirty="0"/>
              <a:t>・専門用語も記載</a:t>
            </a:r>
            <a:endParaRPr lang="en-US" altLang="ja-JP" dirty="0"/>
          </a:p>
          <a:p>
            <a:r>
              <a:rPr kumimoji="1" lang="ja-JP" altLang="en-US" dirty="0"/>
              <a:t>・担当者毎に色分けされる</a:t>
            </a:r>
            <a:endParaRPr kumimoji="1" lang="en-US" altLang="ja-JP" dirty="0"/>
          </a:p>
          <a:p>
            <a:r>
              <a:rPr lang="ja-JP" altLang="en-US" dirty="0"/>
              <a:t>・フィーチャー毎に基本テストまで</a:t>
            </a:r>
            <a:br>
              <a:rPr lang="en-US" altLang="ja-JP" dirty="0"/>
            </a:br>
            <a:r>
              <a:rPr lang="ja-JP" altLang="en-US" dirty="0"/>
              <a:t>　終わらせる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87325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3312368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気になった方もいるかもしれませんが</a:t>
            </a:r>
            <a:br>
              <a:rPr lang="en-US" altLang="ja-JP" dirty="0"/>
            </a:br>
            <a:r>
              <a:rPr kumimoji="1" lang="ja-JP" altLang="en-US" dirty="0"/>
              <a:t>ここまで、私は「大雑把」という言葉を</a:t>
            </a:r>
            <a:br>
              <a:rPr kumimoji="1" lang="en-US" altLang="ja-JP" dirty="0"/>
            </a:br>
            <a:r>
              <a:rPr lang="ja-JP" altLang="en-US" dirty="0"/>
              <a:t>多用してきました。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本当にそれで良いの？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15960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3312368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気になった方もいるかもしれませんが</a:t>
            </a:r>
            <a:br>
              <a:rPr lang="en-US" altLang="ja-JP" dirty="0"/>
            </a:br>
            <a:r>
              <a:rPr kumimoji="1" lang="ja-JP" altLang="en-US" dirty="0"/>
              <a:t>ここまで、私は「大雑把」という言葉を</a:t>
            </a:r>
            <a:br>
              <a:rPr kumimoji="1" lang="en-US" altLang="ja-JP" dirty="0"/>
            </a:br>
            <a:r>
              <a:rPr lang="ja-JP" altLang="en-US" dirty="0"/>
              <a:t>多用してきました。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本当にそれで良いの？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611594" y="4927986"/>
            <a:ext cx="8229600" cy="1520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600" b="1" dirty="0">
                <a:solidFill>
                  <a:srgbClr val="FF0000"/>
                </a:solidFill>
              </a:rPr>
              <a:t>A.</a:t>
            </a:r>
            <a:r>
              <a:rPr lang="ja-JP" altLang="en-US" sz="6600" b="1" dirty="0">
                <a:solidFill>
                  <a:srgbClr val="FF0000"/>
                </a:solidFill>
              </a:rPr>
              <a:t>いいんです！</a:t>
            </a:r>
          </a:p>
        </p:txBody>
      </p:sp>
    </p:spTree>
    <p:extLst>
      <p:ext uri="{BB962C8B-B14F-4D97-AF65-F5344CB8AC3E}">
        <p14:creationId xmlns:p14="http://schemas.microsoft.com/office/powerpoint/2010/main" val="42625731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417646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導入部分でも記載しましたが</a:t>
            </a:r>
            <a:br>
              <a:rPr kumimoji="1" lang="en-US" altLang="ja-JP" dirty="0"/>
            </a:br>
            <a:r>
              <a:rPr kumimoji="1" lang="ja-JP" altLang="en-US" dirty="0"/>
              <a:t>見積もり</a:t>
            </a:r>
            <a:r>
              <a:rPr lang="ja-JP" altLang="en-US" dirty="0"/>
              <a:t>なんて詳細にしても</a:t>
            </a:r>
            <a:br>
              <a:rPr lang="en-US" altLang="ja-JP" dirty="0"/>
            </a:br>
            <a:r>
              <a:rPr lang="ja-JP" altLang="en-US" dirty="0"/>
              <a:t>直ぐに崩壊します。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大雑把に「大・中・小」くらいに</a:t>
            </a:r>
            <a:br>
              <a:rPr lang="en-US" altLang="ja-JP" dirty="0"/>
            </a:br>
            <a:r>
              <a:rPr lang="ja-JP" altLang="en-US" dirty="0"/>
              <a:t>見積もるのが精一杯と考えます。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79851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という事でフィーチャーの見積もり</a:t>
            </a: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67544" y="162880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見積もりポーカー</a:t>
            </a:r>
            <a:r>
              <a:rPr lang="ja-JP" altLang="en-US" dirty="0"/>
              <a:t>で</a:t>
            </a:r>
            <a:endParaRPr lang="en-US" altLang="ja-JP" dirty="0"/>
          </a:p>
          <a:p>
            <a:r>
              <a:rPr lang="ja-JP" altLang="en-US" dirty="0"/>
              <a:t>ポイントを決める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292961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ポイントとは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フィーチャー毎の相対的な難易度</a:t>
            </a:r>
            <a:endParaRPr kumimoji="1" lang="en-US" altLang="ja-JP" dirty="0"/>
          </a:p>
          <a:p>
            <a:r>
              <a:rPr lang="ja-JP" altLang="en-US" dirty="0"/>
              <a:t>値はフィボナッチ数列を利用（</a:t>
            </a:r>
            <a:r>
              <a:rPr lang="en-US" altLang="ja-JP" dirty="0"/>
              <a:t>1,2,3,5,8…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なるべく</a:t>
            </a:r>
            <a:r>
              <a:rPr lang="en-US" altLang="ja-JP" dirty="0"/>
              <a:t>1</a:t>
            </a:r>
            <a:r>
              <a:rPr lang="ja-JP" altLang="en-US" dirty="0"/>
              <a:t>～</a:t>
            </a:r>
            <a:r>
              <a:rPr kumimoji="1" lang="en-US" altLang="ja-JP" dirty="0"/>
              <a:t>5</a:t>
            </a:r>
            <a:r>
              <a:rPr kumimoji="1" lang="ja-JP" altLang="en-US" dirty="0"/>
              <a:t>くらいに収める</a:t>
            </a:r>
            <a:endParaRPr kumimoji="1" lang="en-US" altLang="ja-JP" dirty="0"/>
          </a:p>
          <a:p>
            <a:r>
              <a:rPr kumimoji="1" lang="ja-JP" altLang="en-US" dirty="0"/>
              <a:t>チームで決める時は次のようにして決める</a:t>
            </a:r>
            <a:endParaRPr kumimoji="1"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dirty="0"/>
              <a:t>代表的なフィーチャーを１つ「３」と定める</a:t>
            </a:r>
            <a:endParaRPr kumimoji="1"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それより簡単か</a:t>
            </a:r>
            <a:r>
              <a:rPr lang="en-US" altLang="ja-JP" dirty="0"/>
              <a:t>(1)</a:t>
            </a:r>
            <a:r>
              <a:rPr lang="ja-JP" altLang="en-US" dirty="0" err="1"/>
              <a:t>、</a:t>
            </a:r>
            <a:r>
              <a:rPr lang="ja-JP" altLang="en-US" dirty="0"/>
              <a:t>同等か</a:t>
            </a:r>
            <a:r>
              <a:rPr lang="en-US" altLang="ja-JP" dirty="0"/>
              <a:t>(3)</a:t>
            </a:r>
            <a:r>
              <a:rPr lang="ja-JP" altLang="en-US" dirty="0" err="1"/>
              <a:t>、</a:t>
            </a:r>
            <a:r>
              <a:rPr lang="ja-JP" altLang="en-US" dirty="0"/>
              <a:t>難しいか</a:t>
            </a:r>
            <a:r>
              <a:rPr lang="en-US" altLang="ja-JP" dirty="0"/>
              <a:t>(5)</a:t>
            </a:r>
            <a:br>
              <a:rPr lang="en-US" altLang="ja-JP" dirty="0"/>
            </a:br>
            <a:r>
              <a:rPr lang="ja-JP" altLang="en-US" dirty="0"/>
              <a:t>の相対的な値を決める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dirty="0"/>
              <a:t>チーム全員で「せーの」で各自で考えるポイントを伝える。（カード等）</a:t>
            </a:r>
            <a:endParaRPr kumimoji="1"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３で合わない場合は話し合い、再度ポイントを出し合う。全員が揃うまで繰り返す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42769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フィーチャーにポイントがあると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r>
              <a:rPr lang="ja-JP" altLang="en-US" dirty="0"/>
              <a:t>ストーリーを実現する為に必要なポイント数が割り出せる</a:t>
            </a:r>
            <a:endParaRPr lang="en-US" altLang="ja-JP" dirty="0"/>
          </a:p>
          <a:p>
            <a:r>
              <a:rPr kumimoji="1" lang="ja-JP" altLang="en-US" dirty="0"/>
              <a:t>各ストーリーの</a:t>
            </a:r>
            <a:r>
              <a:rPr kumimoji="1" lang="ja-JP" altLang="en-US" dirty="0">
                <a:solidFill>
                  <a:srgbClr val="FF0000"/>
                </a:solidFill>
              </a:rPr>
              <a:t>相対的な工数</a:t>
            </a:r>
            <a:r>
              <a:rPr kumimoji="1" lang="ja-JP" altLang="en-US" dirty="0"/>
              <a:t>が導き出せる</a:t>
            </a:r>
            <a:endParaRPr kumimoji="1" lang="en-US" altLang="ja-JP" dirty="0"/>
          </a:p>
          <a:p>
            <a:r>
              <a:rPr lang="ja-JP" altLang="en-US" dirty="0"/>
              <a:t>一定の期間でチーム内でさばけるポイント数がざっくり分かる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305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66530"/>
          </a:xfrm>
        </p:spPr>
        <p:txBody>
          <a:bodyPr/>
          <a:lstStyle/>
          <a:p>
            <a:r>
              <a:rPr lang="ja-JP" altLang="en-US" b="1" dirty="0"/>
              <a:t>皆さん</a:t>
            </a:r>
            <a:br>
              <a:rPr lang="en-US" altLang="ja-JP" b="1" dirty="0"/>
            </a:br>
            <a:r>
              <a:rPr lang="ja-JP" altLang="en-US" b="1" dirty="0"/>
              <a:t>プロジェクトマネジメントしてます？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6416809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67544" y="162880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ここまでで、プロジェクトの地図のようなものが見えてきました。</a:t>
            </a:r>
            <a:endParaRPr lang="en-US" altLang="ja-JP" dirty="0"/>
          </a:p>
          <a:p>
            <a:r>
              <a:rPr lang="ja-JP" altLang="en-US" dirty="0"/>
              <a:t>バックログも一通り潤いました。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次に、もう一段階小さな</a:t>
            </a:r>
            <a:endParaRPr lang="en-US" altLang="ja-JP" dirty="0"/>
          </a:p>
          <a:p>
            <a:r>
              <a:rPr lang="en-US" altLang="ja-JP" dirty="0"/>
              <a:t>PDCA</a:t>
            </a:r>
            <a:r>
              <a:rPr lang="ja-JP" altLang="en-US" dirty="0"/>
              <a:t>を見ていきます。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23126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683568" y="1772816"/>
            <a:ext cx="4608512" cy="4824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3200" b="1" dirty="0"/>
              <a:t>半期毎</a:t>
            </a:r>
            <a:endParaRPr kumimoji="1" lang="ja-JP" altLang="en-US" sz="3200" b="1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1259632" y="3573016"/>
            <a:ext cx="2736304" cy="1512168"/>
            <a:chOff x="5724128" y="2060848"/>
            <a:chExt cx="2736304" cy="1512168"/>
          </a:xfrm>
        </p:grpSpPr>
        <p:sp>
          <p:nvSpPr>
            <p:cNvPr id="4" name="フローチャート : 判断 3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Plan</a:t>
              </a:r>
              <a:endParaRPr kumimoji="1" lang="ja-JP" altLang="en-US" sz="1400" dirty="0"/>
            </a:p>
          </p:txBody>
        </p:sp>
        <p:sp>
          <p:nvSpPr>
            <p:cNvPr id="5" name="フローチャート : 判断 4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Do</a:t>
              </a:r>
              <a:endParaRPr kumimoji="1" lang="ja-JP" altLang="en-US" sz="1400" dirty="0"/>
            </a:p>
          </p:txBody>
        </p:sp>
        <p:sp>
          <p:nvSpPr>
            <p:cNvPr id="8" name="フローチャート : 判断 7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Check</a:t>
              </a:r>
              <a:endParaRPr kumimoji="1" lang="ja-JP" altLang="en-US" sz="1200" dirty="0"/>
            </a:p>
          </p:txBody>
        </p:sp>
        <p:sp>
          <p:nvSpPr>
            <p:cNvPr id="9" name="フローチャート : 判断 8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Action</a:t>
              </a:r>
              <a:endParaRPr kumimoji="1" lang="ja-JP" altLang="en-US" sz="1200" dirty="0"/>
            </a:p>
          </p:txBody>
        </p:sp>
        <p:sp>
          <p:nvSpPr>
            <p:cNvPr id="15" name="曲折矢印 14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曲折矢印 15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曲折矢印 16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曲折矢印 17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dirty="0"/>
              <a:t>Sprint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4283968" y="1919327"/>
            <a:ext cx="4470489" cy="22280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3200" b="1" dirty="0"/>
              <a:t>Sprint</a:t>
            </a:r>
            <a:r>
              <a:rPr lang="ja-JP" altLang="en-US" sz="3200" b="1" dirty="0"/>
              <a:t>毎</a:t>
            </a:r>
            <a:endParaRPr kumimoji="1" lang="ja-JP" altLang="en-US" sz="3200" b="1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4716016" y="2607265"/>
            <a:ext cx="2736304" cy="1512168"/>
            <a:chOff x="5724128" y="2060848"/>
            <a:chExt cx="2736304" cy="1512168"/>
          </a:xfrm>
        </p:grpSpPr>
        <p:sp>
          <p:nvSpPr>
            <p:cNvPr id="21" name="フローチャート : 判断 20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Plan</a:t>
              </a:r>
              <a:endParaRPr kumimoji="1" lang="ja-JP" altLang="en-US" sz="1400" dirty="0"/>
            </a:p>
          </p:txBody>
        </p:sp>
        <p:sp>
          <p:nvSpPr>
            <p:cNvPr id="22" name="フローチャート : 判断 21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Do</a:t>
              </a:r>
              <a:endParaRPr kumimoji="1" lang="ja-JP" altLang="en-US" sz="1400" dirty="0"/>
            </a:p>
          </p:txBody>
        </p:sp>
        <p:sp>
          <p:nvSpPr>
            <p:cNvPr id="23" name="フローチャート : 判断 22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Check</a:t>
              </a:r>
              <a:endParaRPr kumimoji="1" lang="ja-JP" altLang="en-US" sz="1200" dirty="0"/>
            </a:p>
          </p:txBody>
        </p:sp>
        <p:sp>
          <p:nvSpPr>
            <p:cNvPr id="24" name="フローチャート : 判断 23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Action</a:t>
              </a:r>
              <a:endParaRPr kumimoji="1" lang="ja-JP" altLang="en-US" sz="1200" dirty="0"/>
            </a:p>
          </p:txBody>
        </p:sp>
        <p:sp>
          <p:nvSpPr>
            <p:cNvPr id="25" name="曲折矢印 24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曲折矢印 25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曲折矢印 26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曲折矢印 27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角丸四角形 28"/>
          <p:cNvSpPr/>
          <p:nvPr/>
        </p:nvSpPr>
        <p:spPr>
          <a:xfrm>
            <a:off x="4352978" y="2931301"/>
            <a:ext cx="4470489" cy="22280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3200" b="1" dirty="0"/>
              <a:t>Sprint</a:t>
            </a:r>
            <a:r>
              <a:rPr lang="ja-JP" altLang="en-US" sz="3200" b="1" dirty="0"/>
              <a:t>毎</a:t>
            </a:r>
            <a:endParaRPr kumimoji="1" lang="ja-JP" altLang="en-US" sz="3200" b="1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4785026" y="3619239"/>
            <a:ext cx="2736304" cy="1512168"/>
            <a:chOff x="5724128" y="2060848"/>
            <a:chExt cx="2736304" cy="1512168"/>
          </a:xfrm>
        </p:grpSpPr>
        <p:sp>
          <p:nvSpPr>
            <p:cNvPr id="31" name="フローチャート : 判断 30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Plan</a:t>
              </a:r>
              <a:endParaRPr kumimoji="1" lang="ja-JP" altLang="en-US" sz="1400" dirty="0"/>
            </a:p>
          </p:txBody>
        </p:sp>
        <p:sp>
          <p:nvSpPr>
            <p:cNvPr id="32" name="フローチャート : 判断 31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Do</a:t>
              </a:r>
              <a:endParaRPr kumimoji="1" lang="ja-JP" altLang="en-US" sz="1400" dirty="0"/>
            </a:p>
          </p:txBody>
        </p:sp>
        <p:sp>
          <p:nvSpPr>
            <p:cNvPr id="33" name="フローチャート : 判断 32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Check</a:t>
              </a:r>
              <a:endParaRPr kumimoji="1" lang="ja-JP" altLang="en-US" sz="1200" dirty="0"/>
            </a:p>
          </p:txBody>
        </p:sp>
        <p:sp>
          <p:nvSpPr>
            <p:cNvPr id="34" name="フローチャート : 判断 33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Action</a:t>
              </a:r>
              <a:endParaRPr kumimoji="1" lang="ja-JP" altLang="en-US" sz="1200" dirty="0"/>
            </a:p>
          </p:txBody>
        </p:sp>
        <p:sp>
          <p:nvSpPr>
            <p:cNvPr id="35" name="曲折矢印 34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曲折矢印 35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曲折矢印 36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曲折矢印 37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角丸四角形 38"/>
          <p:cNvSpPr/>
          <p:nvPr/>
        </p:nvSpPr>
        <p:spPr>
          <a:xfrm>
            <a:off x="4352978" y="4106293"/>
            <a:ext cx="4470489" cy="22280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3200" b="1" dirty="0"/>
              <a:t>Sprint</a:t>
            </a:r>
            <a:r>
              <a:rPr lang="ja-JP" altLang="en-US" sz="3200" b="1" dirty="0"/>
              <a:t>毎</a:t>
            </a:r>
            <a:endParaRPr kumimoji="1" lang="ja-JP" altLang="en-US" sz="3200" b="1" dirty="0"/>
          </a:p>
        </p:txBody>
      </p:sp>
      <p:grpSp>
        <p:nvGrpSpPr>
          <p:cNvPr id="40" name="グループ化 39"/>
          <p:cNvGrpSpPr/>
          <p:nvPr/>
        </p:nvGrpSpPr>
        <p:grpSpPr>
          <a:xfrm>
            <a:off x="4785026" y="4794231"/>
            <a:ext cx="2736304" cy="1512168"/>
            <a:chOff x="5724128" y="2060848"/>
            <a:chExt cx="2736304" cy="1512168"/>
          </a:xfrm>
        </p:grpSpPr>
        <p:sp>
          <p:nvSpPr>
            <p:cNvPr id="41" name="フローチャート : 判断 40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Plan</a:t>
              </a:r>
              <a:endParaRPr kumimoji="1" lang="ja-JP" altLang="en-US" sz="1400" dirty="0"/>
            </a:p>
          </p:txBody>
        </p:sp>
        <p:sp>
          <p:nvSpPr>
            <p:cNvPr id="42" name="フローチャート : 判断 41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Do</a:t>
              </a:r>
              <a:endParaRPr kumimoji="1" lang="ja-JP" altLang="en-US" sz="1400" dirty="0"/>
            </a:p>
          </p:txBody>
        </p:sp>
        <p:sp>
          <p:nvSpPr>
            <p:cNvPr id="43" name="フローチャート : 判断 42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Check</a:t>
              </a:r>
              <a:endParaRPr kumimoji="1" lang="ja-JP" altLang="en-US" sz="1200" dirty="0"/>
            </a:p>
          </p:txBody>
        </p:sp>
        <p:sp>
          <p:nvSpPr>
            <p:cNvPr id="44" name="フローチャート : 判断 43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Action</a:t>
              </a:r>
              <a:endParaRPr kumimoji="1" lang="ja-JP" altLang="en-US" sz="1200" dirty="0"/>
            </a:p>
          </p:txBody>
        </p:sp>
        <p:sp>
          <p:nvSpPr>
            <p:cNvPr id="45" name="曲折矢印 44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曲折矢印 45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曲折矢印 46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曲折矢印 47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44975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Sprint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 </a:t>
            </a:r>
            <a:r>
              <a:rPr kumimoji="1" lang="ja-JP" altLang="en-US" dirty="0">
                <a:solidFill>
                  <a:srgbClr val="FF0000"/>
                </a:solidFill>
              </a:rPr>
              <a:t>一定期間毎</a:t>
            </a:r>
            <a:r>
              <a:rPr kumimoji="1" lang="ja-JP" altLang="en-US" dirty="0"/>
              <a:t>に区切った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期間</a:t>
            </a:r>
            <a:endParaRPr lang="en-US" altLang="ja-JP" dirty="0"/>
          </a:p>
          <a:p>
            <a:pPr lvl="1"/>
            <a:r>
              <a:rPr kumimoji="1" lang="ja-JP" altLang="en-US" dirty="0"/>
              <a:t>私のチームは</a:t>
            </a:r>
            <a:r>
              <a:rPr kumimoji="1" lang="en-US" altLang="ja-JP" dirty="0"/>
              <a:t>2</a:t>
            </a:r>
            <a:r>
              <a:rPr kumimoji="1" lang="ja-JP" altLang="en-US" dirty="0"/>
              <a:t>週間でした</a:t>
            </a:r>
            <a:endParaRPr lang="en-US" altLang="ja-JP" dirty="0"/>
          </a:p>
          <a:p>
            <a:pPr lvl="1"/>
            <a:r>
              <a:rPr lang="ja-JP" altLang="en-US" dirty="0"/>
              <a:t>祝日があっても、基本的に月曜日から翌週の金曜日まで（約</a:t>
            </a:r>
            <a:r>
              <a:rPr lang="en-US" altLang="ja-JP" dirty="0"/>
              <a:t>10</a:t>
            </a:r>
            <a:r>
              <a:rPr lang="ja-JP" altLang="en-US" dirty="0"/>
              <a:t>日間）としている</a:t>
            </a:r>
            <a:endParaRPr kumimoji="1" lang="en-US" altLang="ja-JP" dirty="0"/>
          </a:p>
          <a:p>
            <a:r>
              <a:rPr kumimoji="1" lang="ja-JP" altLang="en-US" dirty="0"/>
              <a:t>期間は固定。変動させない</a:t>
            </a:r>
            <a:endParaRPr kumimoji="1" lang="en-US" altLang="ja-JP" dirty="0"/>
          </a:p>
          <a:p>
            <a:r>
              <a:rPr kumimoji="1" lang="ja-JP" altLang="en-US" dirty="0"/>
              <a:t>最終日に作業が残っていても期間は延長しない</a:t>
            </a:r>
            <a:endParaRPr kumimoji="1" lang="en-US" altLang="ja-JP" dirty="0"/>
          </a:p>
          <a:p>
            <a:r>
              <a:rPr lang="en-US" altLang="ja-JP" dirty="0"/>
              <a:t>Sprint</a:t>
            </a:r>
            <a:r>
              <a:rPr lang="ja-JP" altLang="en-US" dirty="0"/>
              <a:t>初めに、何をするかザックリ決める</a:t>
            </a:r>
            <a:endParaRPr lang="en-US" altLang="ja-JP" dirty="0"/>
          </a:p>
          <a:p>
            <a:r>
              <a:rPr lang="ja-JP" altLang="en-US" dirty="0"/>
              <a:t>期間中は決めたタスク全てを全員で片付ける</a:t>
            </a:r>
            <a:endParaRPr lang="en-US" altLang="ja-JP" dirty="0"/>
          </a:p>
          <a:p>
            <a:r>
              <a:rPr lang="ja-JP" altLang="en-US" dirty="0"/>
              <a:t>期間が終了したところで、どれだけ終わったか、成果物を確認しあう</a:t>
            </a:r>
            <a:endParaRPr lang="en-US" altLang="ja-JP" dirty="0"/>
          </a:p>
          <a:p>
            <a:r>
              <a:rPr lang="ja-JP" altLang="en-US" dirty="0"/>
              <a:t>振り返りを行い、開発効率を改善し続ける（</a:t>
            </a:r>
            <a:r>
              <a:rPr lang="en-US" altLang="ja-JP" dirty="0"/>
              <a:t>KPT</a:t>
            </a:r>
            <a:r>
              <a:rPr lang="ja-JP" altLang="en-US" dirty="0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886017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23528" y="332656"/>
            <a:ext cx="72008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5536" y="188640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1</a:t>
            </a:r>
            <a:r>
              <a:rPr kumimoji="1" lang="ja-JP" altLang="en-US" sz="900" dirty="0"/>
              <a:t>日目</a:t>
            </a:r>
            <a:r>
              <a:rPr kumimoji="1" lang="en-US" altLang="ja-JP" sz="900" dirty="0"/>
              <a:t>(</a:t>
            </a:r>
            <a:r>
              <a:rPr kumimoji="1" lang="ja-JP" altLang="en-US" sz="900" dirty="0"/>
              <a:t>月</a:t>
            </a:r>
            <a:r>
              <a:rPr kumimoji="1" lang="en-US" altLang="ja-JP" sz="900" dirty="0"/>
              <a:t>)</a:t>
            </a:r>
            <a:endParaRPr kumimoji="1" lang="ja-JP" altLang="en-US" sz="9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764704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2</a:t>
            </a:r>
            <a:r>
              <a:rPr kumimoji="1" lang="ja-JP" altLang="en-US" sz="900" dirty="0"/>
              <a:t>日目</a:t>
            </a:r>
            <a:r>
              <a:rPr kumimoji="1" lang="en-US" altLang="ja-JP" sz="900" dirty="0"/>
              <a:t>(</a:t>
            </a:r>
            <a:r>
              <a:rPr kumimoji="1" lang="ja-JP" altLang="en-US" sz="900" dirty="0"/>
              <a:t>火</a:t>
            </a:r>
            <a:r>
              <a:rPr kumimoji="1" lang="en-US" altLang="ja-JP" sz="900" dirty="0"/>
              <a:t>)</a:t>
            </a:r>
            <a:endParaRPr kumimoji="1" lang="ja-JP" altLang="en-US" sz="9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536" y="1412776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3</a:t>
            </a:r>
            <a:r>
              <a:rPr kumimoji="1" lang="ja-JP" altLang="en-US" sz="900" dirty="0"/>
              <a:t>日目</a:t>
            </a:r>
            <a:r>
              <a:rPr kumimoji="1" lang="en-US" altLang="ja-JP" sz="900" dirty="0"/>
              <a:t>(</a:t>
            </a:r>
            <a:r>
              <a:rPr kumimoji="1" lang="ja-JP" altLang="en-US" sz="900" dirty="0"/>
              <a:t>水</a:t>
            </a:r>
            <a:r>
              <a:rPr kumimoji="1" lang="en-US" altLang="ja-JP" sz="900" dirty="0"/>
              <a:t>)</a:t>
            </a:r>
            <a:endParaRPr kumimoji="1" lang="ja-JP" altLang="en-US" sz="9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5536" y="2132856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4</a:t>
            </a:r>
            <a:r>
              <a:rPr kumimoji="1" lang="ja-JP" altLang="en-US" sz="900" dirty="0"/>
              <a:t>日目</a:t>
            </a:r>
            <a:r>
              <a:rPr kumimoji="1" lang="en-US" altLang="ja-JP" sz="900" dirty="0"/>
              <a:t>(</a:t>
            </a:r>
            <a:r>
              <a:rPr lang="ja-JP" altLang="en-US" sz="900" dirty="0"/>
              <a:t>木</a:t>
            </a:r>
            <a:r>
              <a:rPr kumimoji="1" lang="en-US" altLang="ja-JP" sz="900" dirty="0"/>
              <a:t>)</a:t>
            </a:r>
            <a:endParaRPr kumimoji="1" lang="ja-JP" altLang="en-US" sz="9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5536" y="2852936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5</a:t>
            </a:r>
            <a:r>
              <a:rPr kumimoji="1" lang="ja-JP" altLang="en-US" sz="900" dirty="0"/>
              <a:t>日目</a:t>
            </a:r>
            <a:r>
              <a:rPr kumimoji="1" lang="en-US" altLang="ja-JP" sz="900" dirty="0"/>
              <a:t>(</a:t>
            </a:r>
            <a:r>
              <a:rPr lang="ja-JP" altLang="en-US" sz="900" dirty="0"/>
              <a:t>金</a:t>
            </a:r>
            <a:r>
              <a:rPr kumimoji="1" lang="en-US" altLang="ja-JP" sz="900" dirty="0"/>
              <a:t>)</a:t>
            </a:r>
            <a:endParaRPr kumimoji="1" lang="ja-JP" altLang="en-US" sz="9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5536" y="3573016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6</a:t>
            </a:r>
            <a:r>
              <a:rPr kumimoji="1" lang="ja-JP" altLang="en-US" sz="900" dirty="0"/>
              <a:t>日目</a:t>
            </a:r>
            <a:r>
              <a:rPr kumimoji="1" lang="en-US" altLang="ja-JP" sz="900" dirty="0"/>
              <a:t>(</a:t>
            </a:r>
            <a:r>
              <a:rPr lang="ja-JP" altLang="en-US" sz="900" dirty="0"/>
              <a:t>月</a:t>
            </a:r>
            <a:r>
              <a:rPr kumimoji="1" lang="en-US" altLang="ja-JP" sz="900" dirty="0"/>
              <a:t>)</a:t>
            </a:r>
            <a:endParaRPr kumimoji="1" lang="ja-JP" altLang="en-US" sz="9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5536" y="4278288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7</a:t>
            </a:r>
            <a:r>
              <a:rPr kumimoji="1" lang="ja-JP" altLang="en-US" sz="900" dirty="0"/>
              <a:t>日目</a:t>
            </a:r>
            <a:r>
              <a:rPr kumimoji="1" lang="en-US" altLang="ja-JP" sz="900" dirty="0"/>
              <a:t>(</a:t>
            </a:r>
            <a:r>
              <a:rPr kumimoji="1" lang="ja-JP" altLang="en-US" sz="900" dirty="0"/>
              <a:t>火</a:t>
            </a:r>
            <a:r>
              <a:rPr kumimoji="1" lang="en-US" altLang="ja-JP" sz="900" dirty="0"/>
              <a:t>)</a:t>
            </a:r>
            <a:endParaRPr kumimoji="1" lang="ja-JP" altLang="en-US" sz="9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536" y="4926360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8</a:t>
            </a:r>
            <a:r>
              <a:rPr kumimoji="1" lang="ja-JP" altLang="en-US" sz="900" dirty="0"/>
              <a:t>日目</a:t>
            </a:r>
            <a:r>
              <a:rPr kumimoji="1" lang="en-US" altLang="ja-JP" sz="900" dirty="0"/>
              <a:t>(</a:t>
            </a:r>
            <a:r>
              <a:rPr kumimoji="1" lang="ja-JP" altLang="en-US" sz="900" dirty="0"/>
              <a:t>水</a:t>
            </a:r>
            <a:r>
              <a:rPr kumimoji="1" lang="en-US" altLang="ja-JP" sz="900" dirty="0"/>
              <a:t>)</a:t>
            </a:r>
            <a:endParaRPr kumimoji="1" lang="ja-JP" altLang="en-US" sz="9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95536" y="5574432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9</a:t>
            </a:r>
            <a:r>
              <a:rPr kumimoji="1" lang="ja-JP" altLang="en-US" sz="900" dirty="0"/>
              <a:t>日目</a:t>
            </a:r>
            <a:r>
              <a:rPr kumimoji="1" lang="en-US" altLang="ja-JP" sz="900" dirty="0"/>
              <a:t>(</a:t>
            </a:r>
            <a:r>
              <a:rPr kumimoji="1" lang="ja-JP" altLang="en-US" sz="900" dirty="0"/>
              <a:t>木</a:t>
            </a:r>
            <a:r>
              <a:rPr kumimoji="1" lang="en-US" altLang="ja-JP" sz="900" dirty="0"/>
              <a:t>)</a:t>
            </a:r>
            <a:endParaRPr kumimoji="1" lang="ja-JP" altLang="en-US" sz="9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5536" y="6237312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10</a:t>
            </a:r>
            <a:r>
              <a:rPr kumimoji="1" lang="ja-JP" altLang="en-US" sz="900" dirty="0"/>
              <a:t>日目</a:t>
            </a:r>
            <a:r>
              <a:rPr kumimoji="1" lang="en-US" altLang="ja-JP" sz="900" dirty="0"/>
              <a:t>(</a:t>
            </a:r>
            <a:r>
              <a:rPr kumimoji="1" lang="ja-JP" altLang="en-US" sz="900" dirty="0"/>
              <a:t>金</a:t>
            </a:r>
            <a:r>
              <a:rPr kumimoji="1" lang="en-US" altLang="ja-JP" sz="900" dirty="0"/>
              <a:t>)</a:t>
            </a:r>
            <a:endParaRPr kumimoji="1" lang="ja-JP" altLang="en-US" sz="9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15616" y="11663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</a:rPr>
              <a:t>Sprint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計画ミーティング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48064" y="836712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0000"/>
                </a:solidFill>
              </a:rPr>
              <a:t>朝会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48064" y="1484784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0000"/>
                </a:solidFill>
              </a:rPr>
              <a:t>朝会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148064" y="2226350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0000"/>
                </a:solidFill>
              </a:rPr>
              <a:t>朝会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148064" y="2946430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0000"/>
                </a:solidFill>
              </a:rPr>
              <a:t>朝会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148064" y="3645024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0000"/>
                </a:solidFill>
              </a:rPr>
              <a:t>朝会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48064" y="4365104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0000"/>
                </a:solidFill>
              </a:rPr>
              <a:t>朝会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148064" y="5013176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0000"/>
                </a:solidFill>
              </a:rPr>
              <a:t>朝会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148064" y="5682734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0000"/>
                </a:solidFill>
              </a:rPr>
              <a:t>朝会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148064" y="6330806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0000"/>
                </a:solidFill>
              </a:rPr>
              <a:t>朝会</a:t>
            </a:r>
          </a:p>
        </p:txBody>
      </p:sp>
      <p:cxnSp>
        <p:nvCxnSpPr>
          <p:cNvPr id="26" name="直線コネクタ 25"/>
          <p:cNvCxnSpPr/>
          <p:nvPr/>
        </p:nvCxnSpPr>
        <p:spPr>
          <a:xfrm>
            <a:off x="1115616" y="908720"/>
            <a:ext cx="71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115616" y="1556792"/>
            <a:ext cx="71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1115616" y="2276872"/>
            <a:ext cx="71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1115616" y="2996952"/>
            <a:ext cx="71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1115616" y="3717032"/>
            <a:ext cx="71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1115616" y="4437112"/>
            <a:ext cx="71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1115616" y="5085184"/>
            <a:ext cx="71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1115616" y="5733256"/>
            <a:ext cx="71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1115616" y="6381328"/>
            <a:ext cx="71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103717" y="6488668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ふりかえり、成果物確認</a:t>
            </a:r>
          </a:p>
        </p:txBody>
      </p:sp>
      <p:grpSp>
        <p:nvGrpSpPr>
          <p:cNvPr id="37" name="グループ化 36"/>
          <p:cNvGrpSpPr/>
          <p:nvPr/>
        </p:nvGrpSpPr>
        <p:grpSpPr>
          <a:xfrm>
            <a:off x="5724128" y="943830"/>
            <a:ext cx="824126" cy="334257"/>
            <a:chOff x="5724128" y="2060848"/>
            <a:chExt cx="2736304" cy="1512168"/>
          </a:xfrm>
        </p:grpSpPr>
        <p:sp>
          <p:nvSpPr>
            <p:cNvPr id="38" name="フローチャート : 判断 37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P</a:t>
              </a:r>
              <a:endParaRPr kumimoji="1" lang="ja-JP" altLang="en-US" sz="900" dirty="0"/>
            </a:p>
          </p:txBody>
        </p:sp>
        <p:sp>
          <p:nvSpPr>
            <p:cNvPr id="39" name="フローチャート : 判断 38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D</a:t>
              </a:r>
              <a:endParaRPr kumimoji="1" lang="ja-JP" altLang="en-US" sz="900" dirty="0"/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C</a:t>
              </a:r>
              <a:endParaRPr kumimoji="1" lang="ja-JP" altLang="en-US" sz="800" dirty="0"/>
            </a:p>
          </p:txBody>
        </p:sp>
        <p:sp>
          <p:nvSpPr>
            <p:cNvPr id="41" name="フローチャート : 判断 40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A</a:t>
              </a:r>
              <a:endParaRPr kumimoji="1" lang="ja-JP" altLang="en-US" sz="800" dirty="0"/>
            </a:p>
          </p:txBody>
        </p:sp>
        <p:sp>
          <p:nvSpPr>
            <p:cNvPr id="42" name="曲折矢印 41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3" name="曲折矢印 42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4" name="曲折矢印 43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5" name="曲折矢印 44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5724128" y="1628800"/>
            <a:ext cx="824126" cy="334257"/>
            <a:chOff x="5724128" y="2060848"/>
            <a:chExt cx="2736304" cy="1512168"/>
          </a:xfrm>
        </p:grpSpPr>
        <p:sp>
          <p:nvSpPr>
            <p:cNvPr id="47" name="フローチャート : 判断 46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P</a:t>
              </a:r>
              <a:endParaRPr kumimoji="1" lang="ja-JP" altLang="en-US" sz="900" dirty="0"/>
            </a:p>
          </p:txBody>
        </p:sp>
        <p:sp>
          <p:nvSpPr>
            <p:cNvPr id="48" name="フローチャート : 判断 47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D</a:t>
              </a:r>
              <a:endParaRPr kumimoji="1" lang="ja-JP" altLang="en-US" sz="900" dirty="0"/>
            </a:p>
          </p:txBody>
        </p:sp>
        <p:sp>
          <p:nvSpPr>
            <p:cNvPr id="49" name="フローチャート : 判断 48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C</a:t>
              </a:r>
              <a:endParaRPr kumimoji="1" lang="ja-JP" altLang="en-US" sz="800" dirty="0"/>
            </a:p>
          </p:txBody>
        </p:sp>
        <p:sp>
          <p:nvSpPr>
            <p:cNvPr id="50" name="フローチャート : 判断 49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A</a:t>
              </a:r>
              <a:endParaRPr kumimoji="1" lang="ja-JP" altLang="en-US" sz="800" dirty="0"/>
            </a:p>
          </p:txBody>
        </p:sp>
        <p:sp>
          <p:nvSpPr>
            <p:cNvPr id="51" name="曲折矢印 50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52" name="曲折矢印 51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53" name="曲折矢印 52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54" name="曲折矢印 53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5724128" y="2374663"/>
            <a:ext cx="824126" cy="334257"/>
            <a:chOff x="5724128" y="2060848"/>
            <a:chExt cx="2736304" cy="1512168"/>
          </a:xfrm>
        </p:grpSpPr>
        <p:sp>
          <p:nvSpPr>
            <p:cNvPr id="56" name="フローチャート : 判断 55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P</a:t>
              </a:r>
              <a:endParaRPr kumimoji="1" lang="ja-JP" altLang="en-US" sz="900" dirty="0"/>
            </a:p>
          </p:txBody>
        </p:sp>
        <p:sp>
          <p:nvSpPr>
            <p:cNvPr id="57" name="フローチャート : 判断 56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D</a:t>
              </a:r>
              <a:endParaRPr kumimoji="1" lang="ja-JP" altLang="en-US" sz="900" dirty="0"/>
            </a:p>
          </p:txBody>
        </p:sp>
        <p:sp>
          <p:nvSpPr>
            <p:cNvPr id="58" name="フローチャート : 判断 57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C</a:t>
              </a:r>
              <a:endParaRPr kumimoji="1" lang="ja-JP" altLang="en-US" sz="800" dirty="0"/>
            </a:p>
          </p:txBody>
        </p:sp>
        <p:sp>
          <p:nvSpPr>
            <p:cNvPr id="59" name="フローチャート : 判断 58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A</a:t>
              </a:r>
              <a:endParaRPr kumimoji="1" lang="ja-JP" altLang="en-US" sz="800" dirty="0"/>
            </a:p>
          </p:txBody>
        </p:sp>
        <p:sp>
          <p:nvSpPr>
            <p:cNvPr id="60" name="曲折矢印 59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61" name="曲折矢印 60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62" name="曲折矢印 61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63" name="曲折矢印 62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5724128" y="3068960"/>
            <a:ext cx="824126" cy="334257"/>
            <a:chOff x="5724128" y="2060848"/>
            <a:chExt cx="2736304" cy="1512168"/>
          </a:xfrm>
        </p:grpSpPr>
        <p:sp>
          <p:nvSpPr>
            <p:cNvPr id="65" name="フローチャート : 判断 64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P</a:t>
              </a:r>
              <a:endParaRPr kumimoji="1" lang="ja-JP" altLang="en-US" sz="900" dirty="0"/>
            </a:p>
          </p:txBody>
        </p:sp>
        <p:sp>
          <p:nvSpPr>
            <p:cNvPr id="66" name="フローチャート : 判断 65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D</a:t>
              </a:r>
              <a:endParaRPr kumimoji="1" lang="ja-JP" altLang="en-US" sz="900" dirty="0"/>
            </a:p>
          </p:txBody>
        </p:sp>
        <p:sp>
          <p:nvSpPr>
            <p:cNvPr id="67" name="フローチャート : 判断 66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C</a:t>
              </a:r>
              <a:endParaRPr kumimoji="1" lang="ja-JP" altLang="en-US" sz="800" dirty="0"/>
            </a:p>
          </p:txBody>
        </p:sp>
        <p:sp>
          <p:nvSpPr>
            <p:cNvPr id="68" name="フローチャート : 判断 67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A</a:t>
              </a:r>
              <a:endParaRPr kumimoji="1" lang="ja-JP" altLang="en-US" sz="800" dirty="0"/>
            </a:p>
          </p:txBody>
        </p:sp>
        <p:sp>
          <p:nvSpPr>
            <p:cNvPr id="69" name="曲折矢印 68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70" name="曲折矢印 69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71" name="曲折矢印 70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72" name="曲折矢印 71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グループ化 72"/>
          <p:cNvGrpSpPr/>
          <p:nvPr/>
        </p:nvGrpSpPr>
        <p:grpSpPr>
          <a:xfrm>
            <a:off x="5724128" y="3789040"/>
            <a:ext cx="824126" cy="334257"/>
            <a:chOff x="5724128" y="2060848"/>
            <a:chExt cx="2736304" cy="1512168"/>
          </a:xfrm>
        </p:grpSpPr>
        <p:sp>
          <p:nvSpPr>
            <p:cNvPr id="74" name="フローチャート : 判断 73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P</a:t>
              </a:r>
              <a:endParaRPr kumimoji="1" lang="ja-JP" altLang="en-US" sz="900" dirty="0"/>
            </a:p>
          </p:txBody>
        </p:sp>
        <p:sp>
          <p:nvSpPr>
            <p:cNvPr id="75" name="フローチャート : 判断 74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D</a:t>
              </a:r>
              <a:endParaRPr kumimoji="1" lang="ja-JP" altLang="en-US" sz="900" dirty="0"/>
            </a:p>
          </p:txBody>
        </p:sp>
        <p:sp>
          <p:nvSpPr>
            <p:cNvPr id="76" name="フローチャート : 判断 75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C</a:t>
              </a:r>
              <a:endParaRPr kumimoji="1" lang="ja-JP" altLang="en-US" sz="800" dirty="0"/>
            </a:p>
          </p:txBody>
        </p:sp>
        <p:sp>
          <p:nvSpPr>
            <p:cNvPr id="77" name="フローチャート : 判断 76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A</a:t>
              </a:r>
              <a:endParaRPr kumimoji="1" lang="ja-JP" altLang="en-US" sz="800" dirty="0"/>
            </a:p>
          </p:txBody>
        </p:sp>
        <p:sp>
          <p:nvSpPr>
            <p:cNvPr id="78" name="曲折矢印 77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79" name="曲折矢印 78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80" name="曲折矢印 79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81" name="曲折矢印 80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グループ化 81"/>
          <p:cNvGrpSpPr/>
          <p:nvPr/>
        </p:nvGrpSpPr>
        <p:grpSpPr>
          <a:xfrm>
            <a:off x="5692090" y="4534903"/>
            <a:ext cx="824126" cy="334257"/>
            <a:chOff x="5724128" y="2060848"/>
            <a:chExt cx="2736304" cy="1512168"/>
          </a:xfrm>
        </p:grpSpPr>
        <p:sp>
          <p:nvSpPr>
            <p:cNvPr id="83" name="フローチャート : 判断 82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P</a:t>
              </a:r>
              <a:endParaRPr kumimoji="1" lang="ja-JP" altLang="en-US" sz="900" dirty="0"/>
            </a:p>
          </p:txBody>
        </p:sp>
        <p:sp>
          <p:nvSpPr>
            <p:cNvPr id="84" name="フローチャート : 判断 83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D</a:t>
              </a:r>
              <a:endParaRPr kumimoji="1" lang="ja-JP" altLang="en-US" sz="900" dirty="0"/>
            </a:p>
          </p:txBody>
        </p:sp>
        <p:sp>
          <p:nvSpPr>
            <p:cNvPr id="85" name="フローチャート : 判断 84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C</a:t>
              </a:r>
              <a:endParaRPr kumimoji="1" lang="ja-JP" altLang="en-US" sz="800" dirty="0"/>
            </a:p>
          </p:txBody>
        </p:sp>
        <p:sp>
          <p:nvSpPr>
            <p:cNvPr id="86" name="フローチャート : 判断 85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A</a:t>
              </a:r>
              <a:endParaRPr kumimoji="1" lang="ja-JP" altLang="en-US" sz="800" dirty="0"/>
            </a:p>
          </p:txBody>
        </p:sp>
        <p:sp>
          <p:nvSpPr>
            <p:cNvPr id="87" name="曲折矢印 86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88" name="曲折矢印 87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89" name="曲折矢印 88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90" name="曲折矢印 89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グループ化 90"/>
          <p:cNvGrpSpPr/>
          <p:nvPr/>
        </p:nvGrpSpPr>
        <p:grpSpPr>
          <a:xfrm>
            <a:off x="5652120" y="5157192"/>
            <a:ext cx="824126" cy="334257"/>
            <a:chOff x="5724128" y="2060848"/>
            <a:chExt cx="2736304" cy="1512168"/>
          </a:xfrm>
        </p:grpSpPr>
        <p:sp>
          <p:nvSpPr>
            <p:cNvPr id="92" name="フローチャート : 判断 91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P</a:t>
              </a:r>
              <a:endParaRPr kumimoji="1" lang="ja-JP" altLang="en-US" sz="900" dirty="0"/>
            </a:p>
          </p:txBody>
        </p:sp>
        <p:sp>
          <p:nvSpPr>
            <p:cNvPr id="93" name="フローチャート : 判断 92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D</a:t>
              </a:r>
              <a:endParaRPr kumimoji="1" lang="ja-JP" altLang="en-US" sz="900" dirty="0"/>
            </a:p>
          </p:txBody>
        </p:sp>
        <p:sp>
          <p:nvSpPr>
            <p:cNvPr id="94" name="フローチャート : 判断 93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C</a:t>
              </a:r>
              <a:endParaRPr kumimoji="1" lang="ja-JP" altLang="en-US" sz="800" dirty="0"/>
            </a:p>
          </p:txBody>
        </p:sp>
        <p:sp>
          <p:nvSpPr>
            <p:cNvPr id="95" name="フローチャート : 判断 94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A</a:t>
              </a:r>
              <a:endParaRPr kumimoji="1" lang="ja-JP" altLang="en-US" sz="800" dirty="0"/>
            </a:p>
          </p:txBody>
        </p:sp>
        <p:sp>
          <p:nvSpPr>
            <p:cNvPr id="96" name="曲折矢印 95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97" name="曲折矢印 96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98" name="曲折矢印 97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99" name="曲折矢印 98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グループ化 99"/>
          <p:cNvGrpSpPr/>
          <p:nvPr/>
        </p:nvGrpSpPr>
        <p:grpSpPr>
          <a:xfrm>
            <a:off x="5652120" y="5805264"/>
            <a:ext cx="824126" cy="334257"/>
            <a:chOff x="5724128" y="2060848"/>
            <a:chExt cx="2736304" cy="1512168"/>
          </a:xfrm>
        </p:grpSpPr>
        <p:sp>
          <p:nvSpPr>
            <p:cNvPr id="101" name="フローチャート : 判断 100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P</a:t>
              </a:r>
              <a:endParaRPr kumimoji="1" lang="ja-JP" altLang="en-US" sz="900" dirty="0"/>
            </a:p>
          </p:txBody>
        </p:sp>
        <p:sp>
          <p:nvSpPr>
            <p:cNvPr id="102" name="フローチャート : 判断 101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D</a:t>
              </a:r>
              <a:endParaRPr kumimoji="1" lang="ja-JP" altLang="en-US" sz="900" dirty="0"/>
            </a:p>
          </p:txBody>
        </p:sp>
        <p:sp>
          <p:nvSpPr>
            <p:cNvPr id="103" name="フローチャート : 判断 102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C</a:t>
              </a:r>
              <a:endParaRPr kumimoji="1" lang="ja-JP" altLang="en-US" sz="800" dirty="0"/>
            </a:p>
          </p:txBody>
        </p:sp>
        <p:sp>
          <p:nvSpPr>
            <p:cNvPr id="104" name="フローチャート : 判断 103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A</a:t>
              </a:r>
              <a:endParaRPr kumimoji="1" lang="ja-JP" altLang="en-US" sz="800" dirty="0"/>
            </a:p>
          </p:txBody>
        </p:sp>
        <p:sp>
          <p:nvSpPr>
            <p:cNvPr id="105" name="曲折矢印 104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06" name="曲折矢印 105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07" name="曲折矢印 106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08" name="曲折矢印 107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グループ化 108"/>
          <p:cNvGrpSpPr/>
          <p:nvPr/>
        </p:nvGrpSpPr>
        <p:grpSpPr>
          <a:xfrm>
            <a:off x="5652120" y="6407111"/>
            <a:ext cx="824126" cy="334257"/>
            <a:chOff x="5724128" y="2060848"/>
            <a:chExt cx="2736304" cy="1512168"/>
          </a:xfrm>
        </p:grpSpPr>
        <p:sp>
          <p:nvSpPr>
            <p:cNvPr id="110" name="フローチャート : 判断 109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P</a:t>
              </a:r>
              <a:endParaRPr kumimoji="1" lang="ja-JP" altLang="en-US" sz="900" dirty="0"/>
            </a:p>
          </p:txBody>
        </p:sp>
        <p:sp>
          <p:nvSpPr>
            <p:cNvPr id="111" name="フローチャート : 判断 110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D</a:t>
              </a:r>
              <a:endParaRPr kumimoji="1" lang="ja-JP" altLang="en-US" sz="900" dirty="0"/>
            </a:p>
          </p:txBody>
        </p:sp>
        <p:sp>
          <p:nvSpPr>
            <p:cNvPr id="112" name="フローチャート : 判断 111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C</a:t>
              </a:r>
              <a:endParaRPr kumimoji="1" lang="ja-JP" altLang="en-US" sz="800" dirty="0"/>
            </a:p>
          </p:txBody>
        </p:sp>
        <p:sp>
          <p:nvSpPr>
            <p:cNvPr id="113" name="フローチャート : 判断 112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A</a:t>
              </a:r>
              <a:endParaRPr kumimoji="1" lang="ja-JP" altLang="en-US" sz="800" dirty="0"/>
            </a:p>
          </p:txBody>
        </p:sp>
        <p:sp>
          <p:nvSpPr>
            <p:cNvPr id="114" name="曲折矢印 113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15" name="曲折矢印 114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16" name="曲折矢印 115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17" name="曲折矢印 116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259632" y="908720"/>
            <a:ext cx="2736304" cy="5444008"/>
            <a:chOff x="5724128" y="2060848"/>
            <a:chExt cx="2736304" cy="1512168"/>
          </a:xfrm>
        </p:grpSpPr>
        <p:sp>
          <p:nvSpPr>
            <p:cNvPr id="128" name="フローチャート : 判断 127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Plan</a:t>
              </a:r>
              <a:endParaRPr kumimoji="1" lang="ja-JP" altLang="en-US" sz="1400" dirty="0"/>
            </a:p>
          </p:txBody>
        </p:sp>
        <p:sp>
          <p:nvSpPr>
            <p:cNvPr id="129" name="フローチャート : 判断 128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Do</a:t>
              </a:r>
              <a:endParaRPr kumimoji="1" lang="ja-JP" altLang="en-US" sz="1400" dirty="0"/>
            </a:p>
          </p:txBody>
        </p:sp>
        <p:sp>
          <p:nvSpPr>
            <p:cNvPr id="130" name="フローチャート : 判断 129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Check</a:t>
              </a:r>
              <a:endParaRPr kumimoji="1" lang="ja-JP" altLang="en-US" sz="1200" dirty="0"/>
            </a:p>
          </p:txBody>
        </p:sp>
        <p:sp>
          <p:nvSpPr>
            <p:cNvPr id="131" name="フローチャート : 判断 130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Action</a:t>
              </a:r>
              <a:endParaRPr kumimoji="1" lang="ja-JP" altLang="en-US" sz="1200" dirty="0"/>
            </a:p>
          </p:txBody>
        </p:sp>
        <p:sp>
          <p:nvSpPr>
            <p:cNvPr id="132" name="曲折矢印 131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曲折矢印 132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曲折矢印 133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曲折矢印 134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6791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Sprint</a:t>
            </a:r>
            <a:r>
              <a:rPr kumimoji="1" lang="ja-JP" altLang="en-US" dirty="0"/>
              <a:t>計画ミーティング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Sprint</a:t>
            </a:r>
            <a:r>
              <a:rPr lang="ja-JP" altLang="en-US" dirty="0">
                <a:solidFill>
                  <a:srgbClr val="FF0000"/>
                </a:solidFill>
              </a:rPr>
              <a:t>の初日</a:t>
            </a:r>
            <a:r>
              <a:rPr lang="ja-JP" altLang="en-US" dirty="0"/>
              <a:t>に実施</a:t>
            </a:r>
            <a:endParaRPr lang="en-US" altLang="ja-JP" dirty="0"/>
          </a:p>
          <a:p>
            <a:r>
              <a:rPr kumimoji="1" lang="ja-JP" altLang="en-US" dirty="0"/>
              <a:t>改めて全員で</a:t>
            </a:r>
            <a:r>
              <a:rPr lang="ja-JP" altLang="en-US" dirty="0"/>
              <a:t>優先順位を確認・メンテナンス</a:t>
            </a:r>
            <a:endParaRPr lang="en-US" altLang="ja-JP" dirty="0"/>
          </a:p>
          <a:p>
            <a:r>
              <a:rPr kumimoji="1" lang="ja-JP" altLang="en-US" dirty="0"/>
              <a:t>タスク漏れが無いかチェック</a:t>
            </a:r>
            <a:endParaRPr kumimoji="1" lang="en-US" altLang="ja-JP" dirty="0"/>
          </a:p>
          <a:p>
            <a:r>
              <a:rPr lang="ja-JP" altLang="en-US" dirty="0"/>
              <a:t>タスクの大まかな担当者をチェック</a:t>
            </a:r>
            <a:endParaRPr lang="en-US" altLang="ja-JP" dirty="0"/>
          </a:p>
          <a:p>
            <a:r>
              <a:rPr lang="en-US" altLang="ja-JP" dirty="0"/>
              <a:t>Sprint</a:t>
            </a:r>
            <a:r>
              <a:rPr lang="ja-JP" altLang="en-US" dirty="0"/>
              <a:t>内で各自のやる事をチェック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週間</a:t>
            </a:r>
            <a:r>
              <a:rPr lang="en-US" altLang="ja-JP" dirty="0"/>
              <a:t>Sprint</a:t>
            </a:r>
            <a:r>
              <a:rPr lang="ja-JP" altLang="en-US" dirty="0"/>
              <a:t>なら</a:t>
            </a:r>
            <a:r>
              <a:rPr lang="en-US" altLang="ja-JP" dirty="0"/>
              <a:t>2</a:t>
            </a:r>
            <a:r>
              <a:rPr lang="ja-JP" altLang="en-US" dirty="0"/>
              <a:t>時間、</a:t>
            </a:r>
            <a:r>
              <a:rPr lang="en-US" altLang="ja-JP" dirty="0"/>
              <a:t>4</a:t>
            </a:r>
            <a:r>
              <a:rPr lang="ja-JP" altLang="en-US" dirty="0"/>
              <a:t>週間</a:t>
            </a:r>
            <a:r>
              <a:rPr lang="en-US" altLang="ja-JP" dirty="0"/>
              <a:t>Sprint</a:t>
            </a:r>
            <a:r>
              <a:rPr lang="ja-JP" altLang="en-US" dirty="0"/>
              <a:t>なら</a:t>
            </a:r>
            <a:r>
              <a:rPr lang="en-US" altLang="ja-JP" dirty="0"/>
              <a:t>4</a:t>
            </a:r>
            <a:r>
              <a:rPr lang="ja-JP" altLang="en-US" dirty="0"/>
              <a:t>時間を目安</a:t>
            </a:r>
            <a:endParaRPr lang="en-US" altLang="ja-JP" dirty="0"/>
          </a:p>
          <a:p>
            <a:r>
              <a:rPr kumimoji="1" lang="ja-JP" altLang="en-US" dirty="0"/>
              <a:t>溜まった</a:t>
            </a:r>
            <a:r>
              <a:rPr kumimoji="1" lang="en-US" altLang="ja-JP" dirty="0"/>
              <a:t>issue</a:t>
            </a:r>
            <a:r>
              <a:rPr kumimoji="1" lang="ja-JP" altLang="en-US" dirty="0"/>
              <a:t>を全員でチェック</a:t>
            </a:r>
          </a:p>
        </p:txBody>
      </p:sp>
    </p:spTree>
    <p:extLst>
      <p:ext uri="{BB962C8B-B14F-4D97-AF65-F5344CB8AC3E}">
        <p14:creationId xmlns:p14="http://schemas.microsoft.com/office/powerpoint/2010/main" val="3136091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振り返り、成果物確認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ja-JP" altLang="en-US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Sprint</a:t>
            </a:r>
            <a:r>
              <a:rPr lang="ja-JP" altLang="en-US" dirty="0">
                <a:solidFill>
                  <a:srgbClr val="FF0000"/>
                </a:solidFill>
              </a:rPr>
              <a:t>の最終日</a:t>
            </a:r>
            <a:r>
              <a:rPr lang="ja-JP" altLang="en-US" dirty="0"/>
              <a:t>に実施</a:t>
            </a:r>
            <a:endParaRPr lang="en-US" altLang="ja-JP" dirty="0"/>
          </a:p>
          <a:p>
            <a:r>
              <a:rPr kumimoji="1" lang="en-US" altLang="ja-JP" dirty="0"/>
              <a:t>Sprint</a:t>
            </a:r>
            <a:r>
              <a:rPr lang="ja-JP" altLang="en-US" dirty="0"/>
              <a:t>チーム全体として何ポイント終えたか確認</a:t>
            </a:r>
            <a:endParaRPr lang="en-US" altLang="ja-JP" dirty="0"/>
          </a:p>
          <a:p>
            <a:r>
              <a:rPr kumimoji="1" lang="ja-JP" altLang="en-US" dirty="0"/>
              <a:t>成果物として何が完了しているか確認</a:t>
            </a:r>
            <a:endParaRPr kumimoji="1" lang="en-US" altLang="ja-JP" dirty="0"/>
          </a:p>
          <a:p>
            <a:r>
              <a:rPr lang="ja-JP" altLang="en-US" dirty="0"/>
              <a:t>完了フィーチャーを確認しあい、運用チームとも進捗の認識を共有</a:t>
            </a:r>
            <a:endParaRPr lang="en-US" altLang="ja-JP" dirty="0"/>
          </a:p>
          <a:p>
            <a:r>
              <a:rPr kumimoji="1" lang="en-US" altLang="ja-JP" dirty="0"/>
              <a:t>Sprint</a:t>
            </a:r>
            <a:r>
              <a:rPr kumimoji="1" lang="ja-JP" altLang="en-US" dirty="0"/>
              <a:t>内で出てきた課題を各自振り返り、確認しあう</a:t>
            </a:r>
            <a:endParaRPr kumimoji="1" lang="en-US" altLang="ja-JP" dirty="0"/>
          </a:p>
          <a:p>
            <a:pPr lvl="1"/>
            <a:r>
              <a:rPr lang="ja-JP" altLang="en-US" dirty="0"/>
              <a:t>これまでに続けてきたことを評価（</a:t>
            </a:r>
            <a:r>
              <a:rPr lang="en-US" altLang="ja-JP" dirty="0"/>
              <a:t>Keep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kumimoji="1" lang="ja-JP" altLang="en-US" dirty="0"/>
              <a:t>問題点があったと思う場合、</a:t>
            </a:r>
            <a:r>
              <a:rPr lang="ja-JP" altLang="en-US" dirty="0"/>
              <a:t>評価（</a:t>
            </a:r>
            <a:r>
              <a:rPr lang="en-US" altLang="ja-JP" dirty="0" err="1"/>
              <a:t>Probrem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kumimoji="1" lang="ja-JP" altLang="en-US" dirty="0"/>
              <a:t>課題に対する対応を評価（</a:t>
            </a:r>
            <a:r>
              <a:rPr kumimoji="1" lang="en-US" altLang="ja-JP" dirty="0"/>
              <a:t>Try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週間</a:t>
            </a:r>
            <a:r>
              <a:rPr lang="en-US" altLang="ja-JP" dirty="0"/>
              <a:t>Sprint</a:t>
            </a:r>
            <a:r>
              <a:rPr lang="ja-JP" altLang="en-US" dirty="0"/>
              <a:t>なら</a:t>
            </a:r>
            <a:r>
              <a:rPr lang="en-US" altLang="ja-JP" dirty="0"/>
              <a:t>2</a:t>
            </a:r>
            <a:r>
              <a:rPr lang="ja-JP" altLang="en-US" dirty="0"/>
              <a:t>時間、</a:t>
            </a:r>
            <a:r>
              <a:rPr lang="en-US" altLang="ja-JP" dirty="0"/>
              <a:t>4</a:t>
            </a:r>
            <a:r>
              <a:rPr lang="ja-JP" altLang="en-US" dirty="0"/>
              <a:t>週間</a:t>
            </a:r>
            <a:r>
              <a:rPr lang="en-US" altLang="ja-JP" dirty="0"/>
              <a:t>Sprint</a:t>
            </a:r>
            <a:r>
              <a:rPr lang="ja-JP" altLang="en-US" dirty="0"/>
              <a:t>なら</a:t>
            </a:r>
            <a:r>
              <a:rPr lang="en-US" altLang="ja-JP" dirty="0"/>
              <a:t>4</a:t>
            </a:r>
            <a:r>
              <a:rPr lang="ja-JP" altLang="en-US" dirty="0"/>
              <a:t>時間を目安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31018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683568" y="1772816"/>
            <a:ext cx="4608512" cy="4824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3200" b="1" dirty="0"/>
              <a:t>半期毎</a:t>
            </a:r>
            <a:endParaRPr kumimoji="1" lang="ja-JP" altLang="en-US" sz="3200" b="1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1259632" y="3573016"/>
            <a:ext cx="2736304" cy="1512168"/>
            <a:chOff x="5724128" y="2060848"/>
            <a:chExt cx="2736304" cy="1512168"/>
          </a:xfrm>
        </p:grpSpPr>
        <p:sp>
          <p:nvSpPr>
            <p:cNvPr id="4" name="フローチャート : 判断 3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Plan</a:t>
              </a:r>
              <a:endParaRPr kumimoji="1" lang="ja-JP" altLang="en-US" sz="1400" dirty="0"/>
            </a:p>
          </p:txBody>
        </p:sp>
        <p:sp>
          <p:nvSpPr>
            <p:cNvPr id="5" name="フローチャート : 判断 4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Do</a:t>
              </a:r>
              <a:endParaRPr kumimoji="1" lang="ja-JP" altLang="en-US" sz="1400" dirty="0"/>
            </a:p>
          </p:txBody>
        </p:sp>
        <p:sp>
          <p:nvSpPr>
            <p:cNvPr id="8" name="フローチャート : 判断 7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Check</a:t>
              </a:r>
              <a:endParaRPr kumimoji="1" lang="ja-JP" altLang="en-US" sz="1200" dirty="0"/>
            </a:p>
          </p:txBody>
        </p:sp>
        <p:sp>
          <p:nvSpPr>
            <p:cNvPr id="9" name="フローチャート : 判断 8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Action</a:t>
              </a:r>
              <a:endParaRPr kumimoji="1" lang="ja-JP" altLang="en-US" sz="1200" dirty="0"/>
            </a:p>
          </p:txBody>
        </p:sp>
        <p:sp>
          <p:nvSpPr>
            <p:cNvPr id="15" name="曲折矢印 14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曲折矢印 15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曲折矢印 16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曲折矢印 17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ja-JP" altLang="en-US" dirty="0"/>
              <a:t>朝会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283968" y="1919327"/>
            <a:ext cx="4470489" cy="22280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3200" b="1" dirty="0"/>
              <a:t>Sprint</a:t>
            </a:r>
            <a:r>
              <a:rPr lang="ja-JP" altLang="en-US" sz="3200" b="1" dirty="0"/>
              <a:t>毎</a:t>
            </a:r>
            <a:endParaRPr kumimoji="1" lang="ja-JP" altLang="en-US" sz="3200" b="1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4716016" y="2607265"/>
            <a:ext cx="2736304" cy="1512168"/>
            <a:chOff x="5724128" y="2060848"/>
            <a:chExt cx="2736304" cy="1512168"/>
          </a:xfrm>
        </p:grpSpPr>
        <p:sp>
          <p:nvSpPr>
            <p:cNvPr id="21" name="フローチャート : 判断 20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Plan</a:t>
              </a:r>
              <a:endParaRPr kumimoji="1" lang="ja-JP" altLang="en-US" sz="1400" dirty="0"/>
            </a:p>
          </p:txBody>
        </p:sp>
        <p:sp>
          <p:nvSpPr>
            <p:cNvPr id="22" name="フローチャート : 判断 21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Do</a:t>
              </a:r>
              <a:endParaRPr kumimoji="1" lang="ja-JP" altLang="en-US" sz="1400" dirty="0"/>
            </a:p>
          </p:txBody>
        </p:sp>
        <p:sp>
          <p:nvSpPr>
            <p:cNvPr id="23" name="フローチャート : 判断 22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Check</a:t>
              </a:r>
              <a:endParaRPr kumimoji="1" lang="ja-JP" altLang="en-US" sz="1200" dirty="0"/>
            </a:p>
          </p:txBody>
        </p:sp>
        <p:sp>
          <p:nvSpPr>
            <p:cNvPr id="24" name="フローチャート : 判断 23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Action</a:t>
              </a:r>
              <a:endParaRPr kumimoji="1" lang="ja-JP" altLang="en-US" sz="1200" dirty="0"/>
            </a:p>
          </p:txBody>
        </p:sp>
        <p:sp>
          <p:nvSpPr>
            <p:cNvPr id="25" name="曲折矢印 24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曲折矢印 25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曲折矢印 26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曲折矢印 27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角丸四角形 28"/>
          <p:cNvSpPr/>
          <p:nvPr/>
        </p:nvSpPr>
        <p:spPr>
          <a:xfrm>
            <a:off x="4352978" y="2931301"/>
            <a:ext cx="4470489" cy="22280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3200" b="1" dirty="0"/>
              <a:t>Sprint</a:t>
            </a:r>
            <a:r>
              <a:rPr lang="ja-JP" altLang="en-US" sz="3200" b="1" dirty="0"/>
              <a:t>毎</a:t>
            </a:r>
            <a:endParaRPr kumimoji="1" lang="ja-JP" altLang="en-US" sz="3200" b="1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4785026" y="3619239"/>
            <a:ext cx="2736304" cy="1512168"/>
            <a:chOff x="5724128" y="2060848"/>
            <a:chExt cx="2736304" cy="1512168"/>
          </a:xfrm>
        </p:grpSpPr>
        <p:sp>
          <p:nvSpPr>
            <p:cNvPr id="31" name="フローチャート : 判断 30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Plan</a:t>
              </a:r>
              <a:endParaRPr kumimoji="1" lang="ja-JP" altLang="en-US" sz="1400" dirty="0"/>
            </a:p>
          </p:txBody>
        </p:sp>
        <p:sp>
          <p:nvSpPr>
            <p:cNvPr id="32" name="フローチャート : 判断 31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Do</a:t>
              </a:r>
              <a:endParaRPr kumimoji="1" lang="ja-JP" altLang="en-US" sz="1400" dirty="0"/>
            </a:p>
          </p:txBody>
        </p:sp>
        <p:sp>
          <p:nvSpPr>
            <p:cNvPr id="33" name="フローチャート : 判断 32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Check</a:t>
              </a:r>
              <a:endParaRPr kumimoji="1" lang="ja-JP" altLang="en-US" sz="1200" dirty="0"/>
            </a:p>
          </p:txBody>
        </p:sp>
        <p:sp>
          <p:nvSpPr>
            <p:cNvPr id="34" name="フローチャート : 判断 33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Action</a:t>
              </a:r>
              <a:endParaRPr kumimoji="1" lang="ja-JP" altLang="en-US" sz="1200" dirty="0"/>
            </a:p>
          </p:txBody>
        </p:sp>
        <p:sp>
          <p:nvSpPr>
            <p:cNvPr id="35" name="曲折矢印 34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曲折矢印 35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曲折矢印 36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曲折矢印 37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角丸四角形 38"/>
          <p:cNvSpPr/>
          <p:nvPr/>
        </p:nvSpPr>
        <p:spPr>
          <a:xfrm>
            <a:off x="4352978" y="4106293"/>
            <a:ext cx="4470489" cy="22280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3200" b="1" dirty="0"/>
              <a:t>Sprint</a:t>
            </a:r>
            <a:r>
              <a:rPr lang="ja-JP" altLang="en-US" sz="3200" b="1" dirty="0"/>
              <a:t>毎</a:t>
            </a:r>
            <a:endParaRPr kumimoji="1" lang="ja-JP" altLang="en-US" sz="3200" b="1" dirty="0"/>
          </a:p>
        </p:txBody>
      </p:sp>
      <p:grpSp>
        <p:nvGrpSpPr>
          <p:cNvPr id="40" name="グループ化 39"/>
          <p:cNvGrpSpPr/>
          <p:nvPr/>
        </p:nvGrpSpPr>
        <p:grpSpPr>
          <a:xfrm>
            <a:off x="4785026" y="4794231"/>
            <a:ext cx="2736304" cy="1512168"/>
            <a:chOff x="5724128" y="2060848"/>
            <a:chExt cx="2736304" cy="1512168"/>
          </a:xfrm>
        </p:grpSpPr>
        <p:sp>
          <p:nvSpPr>
            <p:cNvPr id="41" name="フローチャート : 判断 40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Plan</a:t>
              </a:r>
              <a:endParaRPr kumimoji="1" lang="ja-JP" altLang="en-US" sz="1400" dirty="0"/>
            </a:p>
          </p:txBody>
        </p:sp>
        <p:sp>
          <p:nvSpPr>
            <p:cNvPr id="42" name="フローチャート : 判断 41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Do</a:t>
              </a:r>
              <a:endParaRPr kumimoji="1" lang="ja-JP" altLang="en-US" sz="1400" dirty="0"/>
            </a:p>
          </p:txBody>
        </p:sp>
        <p:sp>
          <p:nvSpPr>
            <p:cNvPr id="43" name="フローチャート : 判断 42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Check</a:t>
              </a:r>
              <a:endParaRPr kumimoji="1" lang="ja-JP" altLang="en-US" sz="1200" dirty="0"/>
            </a:p>
          </p:txBody>
        </p:sp>
        <p:sp>
          <p:nvSpPr>
            <p:cNvPr id="44" name="フローチャート : 判断 43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Action</a:t>
              </a:r>
              <a:endParaRPr kumimoji="1" lang="ja-JP" altLang="en-US" sz="1200" dirty="0"/>
            </a:p>
          </p:txBody>
        </p:sp>
        <p:sp>
          <p:nvSpPr>
            <p:cNvPr id="45" name="曲折矢印 44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曲折矢印 45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曲折矢印 46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曲折矢印 47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角丸四角形 48"/>
          <p:cNvSpPr/>
          <p:nvPr/>
        </p:nvSpPr>
        <p:spPr>
          <a:xfrm>
            <a:off x="7286754" y="2029365"/>
            <a:ext cx="1677734" cy="6499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050" b="1" dirty="0"/>
              <a:t>毎日</a:t>
            </a:r>
          </a:p>
        </p:txBody>
      </p:sp>
      <p:grpSp>
        <p:nvGrpSpPr>
          <p:cNvPr id="50" name="グループ化 49"/>
          <p:cNvGrpSpPr/>
          <p:nvPr/>
        </p:nvGrpSpPr>
        <p:grpSpPr>
          <a:xfrm>
            <a:off x="7780322" y="2314105"/>
            <a:ext cx="824126" cy="334257"/>
            <a:chOff x="5724128" y="2060848"/>
            <a:chExt cx="2736304" cy="1512168"/>
          </a:xfrm>
        </p:grpSpPr>
        <p:sp>
          <p:nvSpPr>
            <p:cNvPr id="51" name="フローチャート : 判断 50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P</a:t>
              </a:r>
              <a:endParaRPr kumimoji="1" lang="ja-JP" altLang="en-US" sz="900" dirty="0"/>
            </a:p>
          </p:txBody>
        </p:sp>
        <p:sp>
          <p:nvSpPr>
            <p:cNvPr id="52" name="フローチャート : 判断 51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D</a:t>
              </a:r>
              <a:endParaRPr kumimoji="1" lang="ja-JP" altLang="en-US" sz="900" dirty="0"/>
            </a:p>
          </p:txBody>
        </p:sp>
        <p:sp>
          <p:nvSpPr>
            <p:cNvPr id="53" name="フローチャート : 判断 52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C</a:t>
              </a:r>
              <a:endParaRPr kumimoji="1" lang="ja-JP" altLang="en-US" sz="800" dirty="0"/>
            </a:p>
          </p:txBody>
        </p:sp>
        <p:sp>
          <p:nvSpPr>
            <p:cNvPr id="54" name="フローチャート : 判断 53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A</a:t>
              </a:r>
              <a:endParaRPr kumimoji="1" lang="ja-JP" altLang="en-US" sz="800" dirty="0"/>
            </a:p>
          </p:txBody>
        </p:sp>
        <p:sp>
          <p:nvSpPr>
            <p:cNvPr id="55" name="曲折矢印 54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56" name="曲折矢印 55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57" name="曲折矢印 56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58" name="曲折矢印 57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</p:grpSp>
      <p:sp>
        <p:nvSpPr>
          <p:cNvPr id="59" name="角丸四角形 58"/>
          <p:cNvSpPr/>
          <p:nvPr/>
        </p:nvSpPr>
        <p:spPr>
          <a:xfrm>
            <a:off x="7286754" y="2707085"/>
            <a:ext cx="1677734" cy="6499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050" b="1" dirty="0"/>
              <a:t>毎日</a:t>
            </a:r>
          </a:p>
        </p:txBody>
      </p:sp>
      <p:grpSp>
        <p:nvGrpSpPr>
          <p:cNvPr id="60" name="グループ化 59"/>
          <p:cNvGrpSpPr/>
          <p:nvPr/>
        </p:nvGrpSpPr>
        <p:grpSpPr>
          <a:xfrm>
            <a:off x="7780322" y="2991825"/>
            <a:ext cx="824126" cy="334257"/>
            <a:chOff x="5724128" y="2060848"/>
            <a:chExt cx="2736304" cy="1512168"/>
          </a:xfrm>
        </p:grpSpPr>
        <p:sp>
          <p:nvSpPr>
            <p:cNvPr id="61" name="フローチャート : 判断 60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P</a:t>
              </a:r>
              <a:endParaRPr kumimoji="1" lang="ja-JP" altLang="en-US" sz="900" dirty="0"/>
            </a:p>
          </p:txBody>
        </p:sp>
        <p:sp>
          <p:nvSpPr>
            <p:cNvPr id="62" name="フローチャート : 判断 61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D</a:t>
              </a:r>
              <a:endParaRPr kumimoji="1" lang="ja-JP" altLang="en-US" sz="900" dirty="0"/>
            </a:p>
          </p:txBody>
        </p:sp>
        <p:sp>
          <p:nvSpPr>
            <p:cNvPr id="63" name="フローチャート : 判断 62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C</a:t>
              </a:r>
              <a:endParaRPr kumimoji="1" lang="ja-JP" altLang="en-US" sz="800" dirty="0"/>
            </a:p>
          </p:txBody>
        </p:sp>
        <p:sp>
          <p:nvSpPr>
            <p:cNvPr id="64" name="フローチャート : 判断 63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A</a:t>
              </a:r>
              <a:endParaRPr kumimoji="1" lang="ja-JP" altLang="en-US" sz="800" dirty="0"/>
            </a:p>
          </p:txBody>
        </p:sp>
        <p:sp>
          <p:nvSpPr>
            <p:cNvPr id="65" name="曲折矢印 64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66" name="曲折矢印 65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67" name="曲折矢印 66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68" name="曲折矢印 67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</p:grpSp>
      <p:sp>
        <p:nvSpPr>
          <p:cNvPr id="69" name="角丸四角形 68"/>
          <p:cNvSpPr/>
          <p:nvPr/>
        </p:nvSpPr>
        <p:spPr>
          <a:xfrm>
            <a:off x="7286754" y="3356992"/>
            <a:ext cx="1677734" cy="6499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050" b="1" dirty="0"/>
              <a:t>毎日</a:t>
            </a:r>
          </a:p>
        </p:txBody>
      </p:sp>
      <p:grpSp>
        <p:nvGrpSpPr>
          <p:cNvPr id="70" name="グループ化 69"/>
          <p:cNvGrpSpPr/>
          <p:nvPr/>
        </p:nvGrpSpPr>
        <p:grpSpPr>
          <a:xfrm>
            <a:off x="7780322" y="3641732"/>
            <a:ext cx="824126" cy="334257"/>
            <a:chOff x="5724128" y="2060848"/>
            <a:chExt cx="2736304" cy="1512168"/>
          </a:xfrm>
        </p:grpSpPr>
        <p:sp>
          <p:nvSpPr>
            <p:cNvPr id="71" name="フローチャート : 判断 70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P</a:t>
              </a:r>
              <a:endParaRPr kumimoji="1" lang="ja-JP" altLang="en-US" sz="900" dirty="0"/>
            </a:p>
          </p:txBody>
        </p:sp>
        <p:sp>
          <p:nvSpPr>
            <p:cNvPr id="72" name="フローチャート : 判断 71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D</a:t>
              </a:r>
              <a:endParaRPr kumimoji="1" lang="ja-JP" altLang="en-US" sz="900" dirty="0"/>
            </a:p>
          </p:txBody>
        </p:sp>
        <p:sp>
          <p:nvSpPr>
            <p:cNvPr id="73" name="フローチャート : 判断 72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C</a:t>
              </a:r>
              <a:endParaRPr kumimoji="1" lang="ja-JP" altLang="en-US" sz="800" dirty="0"/>
            </a:p>
          </p:txBody>
        </p:sp>
        <p:sp>
          <p:nvSpPr>
            <p:cNvPr id="74" name="フローチャート : 判断 73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A</a:t>
              </a:r>
              <a:endParaRPr kumimoji="1" lang="ja-JP" altLang="en-US" sz="800" dirty="0"/>
            </a:p>
          </p:txBody>
        </p:sp>
        <p:sp>
          <p:nvSpPr>
            <p:cNvPr id="75" name="曲折矢印 74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76" name="曲折矢印 75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77" name="曲折矢印 76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78" name="曲折矢印 77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</p:grpSp>
      <p:sp>
        <p:nvSpPr>
          <p:cNvPr id="79" name="角丸四角形 78"/>
          <p:cNvSpPr/>
          <p:nvPr/>
        </p:nvSpPr>
        <p:spPr>
          <a:xfrm>
            <a:off x="7308304" y="4005064"/>
            <a:ext cx="1677734" cy="6499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050" b="1" dirty="0"/>
              <a:t>毎日</a:t>
            </a:r>
          </a:p>
        </p:txBody>
      </p:sp>
      <p:grpSp>
        <p:nvGrpSpPr>
          <p:cNvPr id="80" name="グループ化 79"/>
          <p:cNvGrpSpPr/>
          <p:nvPr/>
        </p:nvGrpSpPr>
        <p:grpSpPr>
          <a:xfrm>
            <a:off x="7801872" y="4289804"/>
            <a:ext cx="824126" cy="334257"/>
            <a:chOff x="5724128" y="2060848"/>
            <a:chExt cx="2736304" cy="1512168"/>
          </a:xfrm>
        </p:grpSpPr>
        <p:sp>
          <p:nvSpPr>
            <p:cNvPr id="81" name="フローチャート : 判断 80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P</a:t>
              </a:r>
              <a:endParaRPr kumimoji="1" lang="ja-JP" altLang="en-US" sz="900" dirty="0"/>
            </a:p>
          </p:txBody>
        </p:sp>
        <p:sp>
          <p:nvSpPr>
            <p:cNvPr id="82" name="フローチャート : 判断 81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D</a:t>
              </a:r>
              <a:endParaRPr kumimoji="1" lang="ja-JP" altLang="en-US" sz="900" dirty="0"/>
            </a:p>
          </p:txBody>
        </p:sp>
        <p:sp>
          <p:nvSpPr>
            <p:cNvPr id="83" name="フローチャート : 判断 82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C</a:t>
              </a:r>
              <a:endParaRPr kumimoji="1" lang="ja-JP" altLang="en-US" sz="800" dirty="0"/>
            </a:p>
          </p:txBody>
        </p:sp>
        <p:sp>
          <p:nvSpPr>
            <p:cNvPr id="84" name="フローチャート : 判断 83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A</a:t>
              </a:r>
              <a:endParaRPr kumimoji="1" lang="ja-JP" altLang="en-US" sz="800" dirty="0"/>
            </a:p>
          </p:txBody>
        </p:sp>
        <p:sp>
          <p:nvSpPr>
            <p:cNvPr id="85" name="曲折矢印 84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86" name="曲折矢印 85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87" name="曲折矢印 86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88" name="曲折矢印 87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</p:grpSp>
      <p:sp>
        <p:nvSpPr>
          <p:cNvPr id="89" name="角丸四角形 88"/>
          <p:cNvSpPr/>
          <p:nvPr/>
        </p:nvSpPr>
        <p:spPr>
          <a:xfrm>
            <a:off x="7286754" y="4653136"/>
            <a:ext cx="1677734" cy="6499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050" b="1" dirty="0"/>
              <a:t>毎日</a:t>
            </a:r>
          </a:p>
        </p:txBody>
      </p:sp>
      <p:grpSp>
        <p:nvGrpSpPr>
          <p:cNvPr id="90" name="グループ化 89"/>
          <p:cNvGrpSpPr/>
          <p:nvPr/>
        </p:nvGrpSpPr>
        <p:grpSpPr>
          <a:xfrm>
            <a:off x="7780322" y="4937876"/>
            <a:ext cx="824126" cy="334257"/>
            <a:chOff x="5724128" y="2060848"/>
            <a:chExt cx="2736304" cy="1512168"/>
          </a:xfrm>
        </p:grpSpPr>
        <p:sp>
          <p:nvSpPr>
            <p:cNvPr id="91" name="フローチャート : 判断 90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P</a:t>
              </a:r>
              <a:endParaRPr kumimoji="1" lang="ja-JP" altLang="en-US" sz="900" dirty="0"/>
            </a:p>
          </p:txBody>
        </p:sp>
        <p:sp>
          <p:nvSpPr>
            <p:cNvPr id="92" name="フローチャート : 判断 91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D</a:t>
              </a:r>
              <a:endParaRPr kumimoji="1" lang="ja-JP" altLang="en-US" sz="900" dirty="0"/>
            </a:p>
          </p:txBody>
        </p:sp>
        <p:sp>
          <p:nvSpPr>
            <p:cNvPr id="93" name="フローチャート : 判断 92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C</a:t>
              </a:r>
              <a:endParaRPr kumimoji="1" lang="ja-JP" altLang="en-US" sz="800" dirty="0"/>
            </a:p>
          </p:txBody>
        </p:sp>
        <p:sp>
          <p:nvSpPr>
            <p:cNvPr id="94" name="フローチャート : 判断 93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A</a:t>
              </a:r>
              <a:endParaRPr kumimoji="1" lang="ja-JP" altLang="en-US" sz="800" dirty="0"/>
            </a:p>
          </p:txBody>
        </p:sp>
        <p:sp>
          <p:nvSpPr>
            <p:cNvPr id="95" name="曲折矢印 94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96" name="曲折矢印 95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97" name="曲折矢印 96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98" name="曲折矢印 97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</p:grpSp>
      <p:sp>
        <p:nvSpPr>
          <p:cNvPr id="99" name="角丸四角形 98"/>
          <p:cNvSpPr/>
          <p:nvPr/>
        </p:nvSpPr>
        <p:spPr>
          <a:xfrm>
            <a:off x="7308304" y="5299373"/>
            <a:ext cx="1677734" cy="6499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050" b="1" dirty="0"/>
              <a:t>毎日</a:t>
            </a:r>
          </a:p>
        </p:txBody>
      </p:sp>
      <p:grpSp>
        <p:nvGrpSpPr>
          <p:cNvPr id="100" name="グループ化 99"/>
          <p:cNvGrpSpPr/>
          <p:nvPr/>
        </p:nvGrpSpPr>
        <p:grpSpPr>
          <a:xfrm>
            <a:off x="7801872" y="5584113"/>
            <a:ext cx="824126" cy="334257"/>
            <a:chOff x="5724128" y="2060848"/>
            <a:chExt cx="2736304" cy="1512168"/>
          </a:xfrm>
        </p:grpSpPr>
        <p:sp>
          <p:nvSpPr>
            <p:cNvPr id="101" name="フローチャート : 判断 100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P</a:t>
              </a:r>
              <a:endParaRPr kumimoji="1" lang="ja-JP" altLang="en-US" sz="900" dirty="0"/>
            </a:p>
          </p:txBody>
        </p:sp>
        <p:sp>
          <p:nvSpPr>
            <p:cNvPr id="102" name="フローチャート : 判断 101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D</a:t>
              </a:r>
              <a:endParaRPr kumimoji="1" lang="ja-JP" altLang="en-US" sz="900" dirty="0"/>
            </a:p>
          </p:txBody>
        </p:sp>
        <p:sp>
          <p:nvSpPr>
            <p:cNvPr id="103" name="フローチャート : 判断 102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C</a:t>
              </a:r>
              <a:endParaRPr kumimoji="1" lang="ja-JP" altLang="en-US" sz="800" dirty="0"/>
            </a:p>
          </p:txBody>
        </p:sp>
        <p:sp>
          <p:nvSpPr>
            <p:cNvPr id="104" name="フローチャート : 判断 103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A</a:t>
              </a:r>
              <a:endParaRPr kumimoji="1" lang="ja-JP" altLang="en-US" sz="800" dirty="0"/>
            </a:p>
          </p:txBody>
        </p:sp>
        <p:sp>
          <p:nvSpPr>
            <p:cNvPr id="105" name="曲折矢印 104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06" name="曲折矢印 105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07" name="曲折矢印 106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08" name="曲折矢印 107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</p:grpSp>
      <p:sp>
        <p:nvSpPr>
          <p:cNvPr id="109" name="角丸四角形 108"/>
          <p:cNvSpPr/>
          <p:nvPr/>
        </p:nvSpPr>
        <p:spPr>
          <a:xfrm>
            <a:off x="7286754" y="5949280"/>
            <a:ext cx="1677734" cy="6499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050" b="1" dirty="0"/>
              <a:t>毎日</a:t>
            </a:r>
          </a:p>
        </p:txBody>
      </p:sp>
      <p:grpSp>
        <p:nvGrpSpPr>
          <p:cNvPr id="110" name="グループ化 109"/>
          <p:cNvGrpSpPr/>
          <p:nvPr/>
        </p:nvGrpSpPr>
        <p:grpSpPr>
          <a:xfrm>
            <a:off x="7780322" y="6234020"/>
            <a:ext cx="824126" cy="334257"/>
            <a:chOff x="5724128" y="2060848"/>
            <a:chExt cx="2736304" cy="1512168"/>
          </a:xfrm>
        </p:grpSpPr>
        <p:sp>
          <p:nvSpPr>
            <p:cNvPr id="111" name="フローチャート : 判断 110"/>
            <p:cNvSpPr/>
            <p:nvPr/>
          </p:nvSpPr>
          <p:spPr>
            <a:xfrm>
              <a:off x="6444208" y="2060848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P</a:t>
              </a:r>
              <a:endParaRPr kumimoji="1" lang="ja-JP" altLang="en-US" sz="900" dirty="0"/>
            </a:p>
          </p:txBody>
        </p:sp>
        <p:sp>
          <p:nvSpPr>
            <p:cNvPr id="112" name="フローチャート : 判断 111"/>
            <p:cNvSpPr/>
            <p:nvPr/>
          </p:nvSpPr>
          <p:spPr>
            <a:xfrm>
              <a:off x="716428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/>
                <a:t>D</a:t>
              </a:r>
              <a:endParaRPr kumimoji="1" lang="ja-JP" altLang="en-US" sz="900" dirty="0"/>
            </a:p>
          </p:txBody>
        </p:sp>
        <p:sp>
          <p:nvSpPr>
            <p:cNvPr id="113" name="フローチャート : 判断 112"/>
            <p:cNvSpPr/>
            <p:nvPr/>
          </p:nvSpPr>
          <p:spPr>
            <a:xfrm>
              <a:off x="6444208" y="2924944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C</a:t>
              </a:r>
              <a:endParaRPr kumimoji="1" lang="ja-JP" altLang="en-US" sz="800" dirty="0"/>
            </a:p>
          </p:txBody>
        </p:sp>
        <p:sp>
          <p:nvSpPr>
            <p:cNvPr id="114" name="フローチャート : 判断 113"/>
            <p:cNvSpPr/>
            <p:nvPr/>
          </p:nvSpPr>
          <p:spPr>
            <a:xfrm>
              <a:off x="5724128" y="2492896"/>
              <a:ext cx="1296144" cy="648072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/>
                <a:t>A</a:t>
              </a:r>
              <a:endParaRPr kumimoji="1" lang="ja-JP" altLang="en-US" sz="800" dirty="0"/>
            </a:p>
          </p:txBody>
        </p:sp>
        <p:sp>
          <p:nvSpPr>
            <p:cNvPr id="115" name="曲折矢印 114"/>
            <p:cNvSpPr/>
            <p:nvPr/>
          </p:nvSpPr>
          <p:spPr>
            <a:xfrm>
              <a:off x="5868144" y="2060848"/>
              <a:ext cx="720080" cy="49647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16" name="曲折矢印 115"/>
            <p:cNvSpPr/>
            <p:nvPr/>
          </p:nvSpPr>
          <p:spPr>
            <a:xfrm rot="5400000">
              <a:off x="7772181" y="2029019"/>
              <a:ext cx="504056" cy="711730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17" name="曲折矢印 116"/>
            <p:cNvSpPr/>
            <p:nvPr/>
          </p:nvSpPr>
          <p:spPr>
            <a:xfrm rot="10800000">
              <a:off x="7596336" y="3109139"/>
              <a:ext cx="679901" cy="463877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18" name="曲折矢印 117"/>
            <p:cNvSpPr/>
            <p:nvPr/>
          </p:nvSpPr>
          <p:spPr>
            <a:xfrm rot="16200000">
              <a:off x="5942980" y="2891768"/>
              <a:ext cx="463878" cy="682594"/>
            </a:xfrm>
            <a:prstGeom prst="ben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05592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朝会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 </a:t>
            </a:r>
            <a:r>
              <a:rPr kumimoji="1" lang="ja-JP" altLang="en-US" dirty="0">
                <a:solidFill>
                  <a:srgbClr val="FF0000"/>
                </a:solidFill>
              </a:rPr>
              <a:t>毎日</a:t>
            </a:r>
            <a:r>
              <a:rPr kumimoji="1" lang="ja-JP" altLang="en-US" dirty="0"/>
              <a:t>実施</a:t>
            </a:r>
            <a:endParaRPr kumimoji="1" lang="en-US" altLang="ja-JP" dirty="0"/>
          </a:p>
          <a:p>
            <a:r>
              <a:rPr lang="ja-JP" altLang="en-US" dirty="0"/>
              <a:t>同じ場所、同じ時間で行う</a:t>
            </a:r>
            <a:endParaRPr kumimoji="1" lang="en-US" altLang="ja-JP" dirty="0"/>
          </a:p>
          <a:p>
            <a:r>
              <a:rPr lang="en-US" altLang="ja-JP" dirty="0"/>
              <a:t>15</a:t>
            </a:r>
            <a:r>
              <a:rPr lang="ja-JP" altLang="en-US" dirty="0"/>
              <a:t>分以内で終わらす</a:t>
            </a:r>
            <a:endParaRPr lang="en-US" altLang="ja-JP" dirty="0"/>
          </a:p>
          <a:p>
            <a:r>
              <a:rPr kumimoji="1" lang="ja-JP" altLang="en-US" dirty="0"/>
              <a:t>報告内容は必ず</a:t>
            </a:r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r>
              <a:rPr kumimoji="1" lang="ja-JP" altLang="en-US" dirty="0">
                <a:solidFill>
                  <a:srgbClr val="FF0000"/>
                </a:solidFill>
              </a:rPr>
              <a:t>項目のみ</a:t>
            </a:r>
            <a:r>
              <a:rPr kumimoji="1" lang="ja-JP" altLang="en-US" dirty="0"/>
              <a:t>。</a:t>
            </a:r>
            <a:br>
              <a:rPr kumimoji="1" lang="en-US" altLang="ja-JP" dirty="0"/>
            </a:br>
            <a:r>
              <a:rPr kumimoji="1" lang="ja-JP" altLang="en-US" dirty="0"/>
              <a:t>詳細な相談等については</a:t>
            </a:r>
            <a:r>
              <a:rPr kumimoji="1" lang="ja-JP" altLang="en-US" dirty="0">
                <a:solidFill>
                  <a:srgbClr val="FF0000"/>
                </a:solidFill>
              </a:rPr>
              <a:t>別途場を設ける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dirty="0"/>
              <a:t>昨日やったこと</a:t>
            </a:r>
            <a:endParaRPr kumimoji="1"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今日やったこと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dirty="0"/>
              <a:t>今、困っていること</a:t>
            </a:r>
          </a:p>
        </p:txBody>
      </p:sp>
    </p:spTree>
    <p:extLst>
      <p:ext uri="{BB962C8B-B14F-4D97-AF65-F5344CB8AC3E}">
        <p14:creationId xmlns:p14="http://schemas.microsoft.com/office/powerpoint/2010/main" val="20424777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朝会で確認すること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作業の進捗がどうなっているか</a:t>
            </a:r>
            <a:endParaRPr kumimoji="1" lang="en-US" altLang="ja-JP" dirty="0"/>
          </a:p>
          <a:p>
            <a:r>
              <a:rPr lang="ja-JP" altLang="en-US" dirty="0"/>
              <a:t>メンバー間の協力が必要なことがないか</a:t>
            </a:r>
            <a:endParaRPr lang="en-US" altLang="ja-JP" dirty="0"/>
          </a:p>
          <a:p>
            <a:r>
              <a:rPr kumimoji="1" lang="ja-JP" altLang="en-US" dirty="0"/>
              <a:t>ストーリーを遂行するための優先順位を</a:t>
            </a:r>
            <a:br>
              <a:rPr kumimoji="1" lang="en-US" altLang="ja-JP" dirty="0"/>
            </a:br>
            <a:r>
              <a:rPr kumimoji="1" lang="ja-JP" altLang="en-US" dirty="0"/>
              <a:t>　改めて確認</a:t>
            </a:r>
            <a:endParaRPr kumimoji="1" lang="en-US" altLang="ja-JP" dirty="0"/>
          </a:p>
          <a:p>
            <a:r>
              <a:rPr lang="ja-JP" altLang="en-US" dirty="0"/>
              <a:t>バーンダウンチャートなどを更新（グラフ化）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1135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朝会で確認しないこと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課題についての解決方法</a:t>
            </a:r>
            <a:endParaRPr lang="en-US" altLang="ja-JP" dirty="0"/>
          </a:p>
          <a:p>
            <a:r>
              <a:rPr lang="ja-JP" altLang="en-US" dirty="0"/>
              <a:t>作業内容の詳細説明</a:t>
            </a:r>
            <a:endParaRPr lang="en-US" altLang="ja-JP" dirty="0"/>
          </a:p>
          <a:p>
            <a:r>
              <a:rPr lang="ja-JP" altLang="en-US" dirty="0"/>
              <a:t>各種作業・開発の過程報告</a:t>
            </a:r>
            <a:endParaRPr lang="en-US" altLang="ja-JP" dirty="0"/>
          </a:p>
          <a:p>
            <a:r>
              <a:rPr lang="ja-JP" altLang="en-US" dirty="0"/>
              <a:t>愚痴</a:t>
            </a:r>
            <a:r>
              <a:rPr lang="ja-JP" altLang="en-US" sz="2400" strike="dblStrike" dirty="0"/>
              <a:t>（たまに言ってしまいますが）</a:t>
            </a:r>
            <a:endParaRPr lang="en-US" altLang="ja-JP" strike="dblStrike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139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210742"/>
            <a:ext cx="8229600" cy="4666530"/>
          </a:xfrm>
        </p:spPr>
        <p:txBody>
          <a:bodyPr/>
          <a:lstStyle/>
          <a:p>
            <a:r>
              <a:rPr kumimoji="1" lang="ja-JP" altLang="en-US" b="1" dirty="0"/>
              <a:t>漠然と</a:t>
            </a:r>
            <a:br>
              <a:rPr kumimoji="1" lang="en-US" altLang="ja-JP" b="1" dirty="0"/>
            </a:br>
            <a:r>
              <a:rPr lang="ja-JP" altLang="en-US" b="1" dirty="0"/>
              <a:t>「こんな機能が欲しい」</a:t>
            </a:r>
            <a:br>
              <a:rPr lang="en-US" altLang="ja-JP" b="1" dirty="0"/>
            </a:br>
            <a:r>
              <a:rPr lang="ja-JP" altLang="en-US" b="1" dirty="0"/>
              <a:t>と言われ</a:t>
            </a:r>
            <a:br>
              <a:rPr lang="en-US" altLang="ja-JP" b="1" dirty="0"/>
            </a:br>
            <a:r>
              <a:rPr lang="ja-JP" altLang="en-US" b="1" dirty="0"/>
              <a:t>「うい、作ったぜ」</a:t>
            </a:r>
            <a:br>
              <a:rPr lang="en-US" altLang="ja-JP" b="1" dirty="0"/>
            </a:br>
            <a:r>
              <a:rPr lang="ja-JP" altLang="en-US" b="1" dirty="0"/>
              <a:t>で終わっていませんか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5625742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67544" y="1412776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ここまで色々と書いてきましたが</a:t>
            </a:r>
            <a:endParaRPr lang="en-US" altLang="ja-JP" dirty="0"/>
          </a:p>
          <a:p>
            <a:r>
              <a:rPr lang="ja-JP" altLang="en-US" dirty="0"/>
              <a:t>あくまで数ある手法の一例です。</a:t>
            </a:r>
            <a:endParaRPr lang="en-US" altLang="ja-JP" dirty="0"/>
          </a:p>
          <a:p>
            <a:r>
              <a:rPr lang="ja-JP" altLang="en-US" dirty="0"/>
              <a:t>手取り足取り決まった手法は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存在しません！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383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67544" y="764704"/>
            <a:ext cx="8229600" cy="547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大事なことは</a:t>
            </a:r>
            <a:endParaRPr lang="en-US" altLang="ja-JP" dirty="0"/>
          </a:p>
          <a:p>
            <a:r>
              <a:rPr lang="en-US" altLang="ja-JP" dirty="0"/>
              <a:t>PDCA</a:t>
            </a:r>
            <a:r>
              <a:rPr lang="ja-JP" altLang="en-US" dirty="0"/>
              <a:t>サイクルを常に回して、</a:t>
            </a:r>
            <a:endParaRPr lang="en-US" altLang="ja-JP" dirty="0"/>
          </a:p>
          <a:p>
            <a:r>
              <a:rPr lang="ja-JP" altLang="en-US" dirty="0"/>
              <a:t>改善・メンテナンスを続けること。</a:t>
            </a:r>
            <a:endParaRPr lang="en-US" altLang="ja-JP" dirty="0"/>
          </a:p>
          <a:p>
            <a:r>
              <a:rPr lang="ja-JP" altLang="en-US" dirty="0"/>
              <a:t>最適解は環境に左右され続ける</a:t>
            </a:r>
            <a:endParaRPr lang="en-US" altLang="ja-JP" dirty="0"/>
          </a:p>
          <a:p>
            <a:r>
              <a:rPr lang="ja-JP" altLang="en-US" dirty="0"/>
              <a:t>ので、１つの手法に収束する事はあり得ません。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もっとうまくできるはず！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105829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例：お蔵入りになったこと１</a:t>
            </a:r>
            <a:br>
              <a:rPr kumimoji="1" lang="en-US" altLang="ja-JP" dirty="0"/>
            </a:br>
            <a:r>
              <a:rPr kumimoji="1" lang="ja-JP" altLang="en-US" dirty="0"/>
              <a:t>見積もりは必ず複数人で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556792"/>
            <a:ext cx="8363272" cy="5040560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/>
              <a:t>タスクの見積もり（ポーカー）は必ず</a:t>
            </a:r>
            <a:r>
              <a:rPr lang="en-US" altLang="ja-JP" dirty="0"/>
              <a:t>2</a:t>
            </a:r>
            <a:r>
              <a:rPr lang="ja-JP" altLang="en-US" dirty="0"/>
              <a:t>人以上で行う</a:t>
            </a:r>
            <a:endParaRPr lang="en-US" altLang="ja-JP" dirty="0"/>
          </a:p>
          <a:p>
            <a:r>
              <a:rPr lang="ja-JP" altLang="en-US" dirty="0"/>
              <a:t>メリット（開始時に思ったこと）</a:t>
            </a:r>
            <a:endParaRPr lang="en-US" altLang="ja-JP" dirty="0"/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人よりも、複数人の方が正確な見積もりができる</a:t>
            </a:r>
            <a:br>
              <a:rPr lang="en-US" altLang="ja-JP" dirty="0"/>
            </a:br>
            <a:r>
              <a:rPr lang="ja-JP" altLang="en-US" dirty="0"/>
              <a:t>（なぜなら、こんな話を聞いたことがあったので。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『</a:t>
            </a:r>
            <a:r>
              <a:rPr lang="ja-JP" altLang="en-US" dirty="0"/>
              <a:t>「ここにある肉の重量を当てよ」という問いに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1</a:t>
            </a:r>
            <a:r>
              <a:rPr lang="ja-JP" altLang="en-US" dirty="0"/>
              <a:t>人の専門家の見積もりより、複数人の主婦の方が</a:t>
            </a:r>
            <a:br>
              <a:rPr lang="en-US" altLang="ja-JP" dirty="0"/>
            </a:br>
            <a:r>
              <a:rPr lang="ja-JP" altLang="en-US" dirty="0"/>
              <a:t>　正解に近かった</a:t>
            </a:r>
            <a:r>
              <a:rPr lang="en-US" altLang="ja-JP" dirty="0"/>
              <a:t>』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他の人が何をやっているかを再確認できる</a:t>
            </a:r>
            <a:endParaRPr lang="en-US" altLang="ja-JP" dirty="0"/>
          </a:p>
          <a:p>
            <a:pPr lvl="1"/>
            <a:r>
              <a:rPr lang="ja-JP" altLang="en-US" dirty="0"/>
              <a:t>見積もりポーカーって結構楽しい</a:t>
            </a:r>
            <a:endParaRPr lang="en-US" altLang="ja-JP" dirty="0"/>
          </a:p>
          <a:p>
            <a:r>
              <a:rPr lang="ja-JP" altLang="en-US" dirty="0"/>
              <a:t>デメリット（止めた理由）</a:t>
            </a:r>
            <a:endParaRPr lang="en-US" altLang="ja-JP" dirty="0"/>
          </a:p>
          <a:p>
            <a:pPr lvl="1"/>
            <a:r>
              <a:rPr lang="ja-JP" altLang="en-US" dirty="0"/>
              <a:t>突発的なタスクを見積もるとき、繁忙期だと迷惑</a:t>
            </a:r>
            <a:endParaRPr lang="en-US" altLang="ja-JP" dirty="0"/>
          </a:p>
          <a:p>
            <a:pPr lvl="1"/>
            <a:r>
              <a:rPr lang="ja-JP" altLang="en-US" dirty="0"/>
              <a:t>そのため、気軽にタスクの追加をしないこともあった</a:t>
            </a:r>
            <a:endParaRPr lang="en-US" altLang="ja-JP" dirty="0"/>
          </a:p>
          <a:p>
            <a:pPr lvl="1"/>
            <a:r>
              <a:rPr lang="ja-JP" altLang="en-US" dirty="0"/>
              <a:t>時間がかかる</a:t>
            </a:r>
            <a:endParaRPr lang="en-US" altLang="ja-JP" dirty="0"/>
          </a:p>
          <a:p>
            <a:pPr lvl="1"/>
            <a:r>
              <a:rPr lang="ja-JP" altLang="en-US" dirty="0"/>
              <a:t>普段わざわざカード用意してやるのが面倒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406232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例：</a:t>
            </a:r>
            <a:r>
              <a:rPr kumimoji="1" lang="ja-JP" altLang="en-US" dirty="0"/>
              <a:t>お蔵入りになったこと２</a:t>
            </a:r>
            <a:br>
              <a:rPr kumimoji="1" lang="en-US" altLang="ja-JP" dirty="0"/>
            </a:br>
            <a:r>
              <a:rPr kumimoji="1" lang="en-US" altLang="ja-JP" dirty="0"/>
              <a:t>2</a:t>
            </a:r>
            <a:r>
              <a:rPr kumimoji="1" lang="ja-JP" altLang="en-US" dirty="0"/>
              <a:t>点見積もり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556792"/>
            <a:ext cx="8363272" cy="5040560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/>
              <a:t>作業日数の「最短時間」と「最長時間」を見積もる方法</a:t>
            </a:r>
            <a:endParaRPr lang="en-US" altLang="ja-JP" dirty="0"/>
          </a:p>
          <a:p>
            <a:r>
              <a:rPr lang="ja-JP" altLang="en-US" dirty="0"/>
              <a:t>メリット（開始時に思ったこと）</a:t>
            </a:r>
            <a:endParaRPr lang="en-US" altLang="ja-JP" dirty="0"/>
          </a:p>
          <a:p>
            <a:pPr lvl="1"/>
            <a:r>
              <a:rPr lang="ja-JP" altLang="en-US" dirty="0"/>
              <a:t>パーキンソンの法則の対策</a:t>
            </a:r>
            <a:endParaRPr lang="en-US" altLang="ja-JP" dirty="0"/>
          </a:p>
          <a:p>
            <a:pPr lvl="1"/>
            <a:r>
              <a:rPr lang="ja-JP" altLang="en-US" dirty="0"/>
              <a:t>夏休みの学生症候群の対策</a:t>
            </a:r>
            <a:endParaRPr lang="en-US" altLang="ja-JP" dirty="0"/>
          </a:p>
          <a:p>
            <a:pPr lvl="1"/>
            <a:r>
              <a:rPr lang="ja-JP" altLang="en-US" dirty="0"/>
              <a:t>喉元過ぎれば熱さ忘れる病の対策</a:t>
            </a:r>
            <a:endParaRPr lang="en-US" altLang="ja-JP" dirty="0"/>
          </a:p>
          <a:p>
            <a:pPr lvl="1"/>
            <a:r>
              <a:rPr lang="ja-JP" altLang="en-US" dirty="0"/>
              <a:t>最短は「頑張ればいける時間」。</a:t>
            </a:r>
            <a:br>
              <a:rPr lang="en-US" altLang="ja-JP" dirty="0"/>
            </a:br>
            <a:r>
              <a:rPr lang="ja-JP" altLang="en-US" dirty="0"/>
              <a:t>最長は「これだけかかると恥ずかしい時間」</a:t>
            </a:r>
            <a:br>
              <a:rPr lang="en-US" altLang="ja-JP" dirty="0"/>
            </a:br>
            <a:r>
              <a:rPr lang="ja-JP" altLang="en-US" dirty="0"/>
              <a:t>という目安があるので、見積もりがし易い</a:t>
            </a:r>
            <a:endParaRPr lang="en-US" altLang="ja-JP" dirty="0"/>
          </a:p>
          <a:p>
            <a:r>
              <a:rPr lang="ja-JP" altLang="en-US" dirty="0"/>
              <a:t>デメリット（止めた理由）</a:t>
            </a:r>
            <a:endParaRPr lang="en-US" altLang="ja-JP" dirty="0"/>
          </a:p>
          <a:p>
            <a:pPr lvl="1"/>
            <a:r>
              <a:rPr lang="ja-JP" altLang="en-US" dirty="0"/>
              <a:t>管理システムがこれに対応していない</a:t>
            </a:r>
            <a:endParaRPr lang="en-US" altLang="ja-JP" dirty="0"/>
          </a:p>
          <a:p>
            <a:pPr lvl="1"/>
            <a:r>
              <a:rPr lang="ja-JP" altLang="en-US" dirty="0"/>
              <a:t>効果を発揮するにはある程度の監視が必要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57641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参考：お蔵入りになったこと２</a:t>
            </a:r>
            <a:br>
              <a:rPr kumimoji="1" lang="en-US" altLang="ja-JP" dirty="0"/>
            </a:br>
            <a:r>
              <a:rPr kumimoji="1" lang="en-US" altLang="ja-JP" dirty="0"/>
              <a:t>2</a:t>
            </a:r>
            <a:r>
              <a:rPr kumimoji="1" lang="ja-JP" altLang="en-US" dirty="0"/>
              <a:t>点見積もり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775DA53-18B1-40E0-8F4B-66C93E235325}"/>
              </a:ext>
            </a:extLst>
          </p:cNvPr>
          <p:cNvCxnSpPr/>
          <p:nvPr/>
        </p:nvCxnSpPr>
        <p:spPr>
          <a:xfrm>
            <a:off x="457200" y="1772816"/>
            <a:ext cx="0" cy="194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B1DD11D-E826-4B5B-B61F-FC8699FFE770}"/>
              </a:ext>
            </a:extLst>
          </p:cNvPr>
          <p:cNvCxnSpPr/>
          <p:nvPr/>
        </p:nvCxnSpPr>
        <p:spPr>
          <a:xfrm>
            <a:off x="251520" y="3573016"/>
            <a:ext cx="8352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53904E-05A0-4AF3-80F6-3A9FBDDD5578}"/>
              </a:ext>
            </a:extLst>
          </p:cNvPr>
          <p:cNvSpPr txBox="1"/>
          <p:nvPr/>
        </p:nvSpPr>
        <p:spPr>
          <a:xfrm>
            <a:off x="611559" y="1417638"/>
            <a:ext cx="619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点見積もりの場合　～</a:t>
            </a:r>
            <a:r>
              <a:rPr kumimoji="1" lang="en-US" altLang="ja-JP" dirty="0"/>
              <a:t>4</a:t>
            </a:r>
            <a:r>
              <a:rPr lang="ja-JP" altLang="en-US" dirty="0"/>
              <a:t>日で終わるタスク～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B4C80A-FF50-4D50-834E-4EEEA10983D6}"/>
              </a:ext>
            </a:extLst>
          </p:cNvPr>
          <p:cNvSpPr txBox="1"/>
          <p:nvPr/>
        </p:nvSpPr>
        <p:spPr>
          <a:xfrm>
            <a:off x="251520" y="364502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０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45BDDF4-1DA1-4947-BEA6-B4634B81F751}"/>
              </a:ext>
            </a:extLst>
          </p:cNvPr>
          <p:cNvCxnSpPr>
            <a:cxnSpLocks/>
          </p:cNvCxnSpPr>
          <p:nvPr/>
        </p:nvCxnSpPr>
        <p:spPr>
          <a:xfrm>
            <a:off x="4427984" y="3356992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511670-6184-4449-B743-E95F18CDC6C7}"/>
              </a:ext>
            </a:extLst>
          </p:cNvPr>
          <p:cNvSpPr txBox="1"/>
          <p:nvPr/>
        </p:nvSpPr>
        <p:spPr>
          <a:xfrm>
            <a:off x="4283968" y="3645024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４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F2A31C9-8F5B-4D0B-8D82-B80C1F33C46D}"/>
              </a:ext>
            </a:extLst>
          </p:cNvPr>
          <p:cNvCxnSpPr>
            <a:cxnSpLocks/>
          </p:cNvCxnSpPr>
          <p:nvPr/>
        </p:nvCxnSpPr>
        <p:spPr>
          <a:xfrm>
            <a:off x="1331640" y="3356992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664270B-B47A-4790-AE31-AA639E2160A0}"/>
              </a:ext>
            </a:extLst>
          </p:cNvPr>
          <p:cNvSpPr txBox="1"/>
          <p:nvPr/>
        </p:nvSpPr>
        <p:spPr>
          <a:xfrm>
            <a:off x="1187624" y="3645024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１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3335AA8-C49C-494E-87E9-27E25EBD4577}"/>
              </a:ext>
            </a:extLst>
          </p:cNvPr>
          <p:cNvCxnSpPr>
            <a:cxnSpLocks/>
          </p:cNvCxnSpPr>
          <p:nvPr/>
        </p:nvCxnSpPr>
        <p:spPr>
          <a:xfrm>
            <a:off x="2339752" y="3347700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D45676D-D4ED-4103-8612-4CF76926D5B6}"/>
              </a:ext>
            </a:extLst>
          </p:cNvPr>
          <p:cNvSpPr txBox="1"/>
          <p:nvPr/>
        </p:nvSpPr>
        <p:spPr>
          <a:xfrm>
            <a:off x="2195736" y="3635732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２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2C10190-2D3F-4E7A-83E8-A8E5C25640D1}"/>
              </a:ext>
            </a:extLst>
          </p:cNvPr>
          <p:cNvCxnSpPr>
            <a:cxnSpLocks/>
          </p:cNvCxnSpPr>
          <p:nvPr/>
        </p:nvCxnSpPr>
        <p:spPr>
          <a:xfrm>
            <a:off x="3347864" y="3356992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63582FD-864A-44FF-9506-CE44B626183C}"/>
              </a:ext>
            </a:extLst>
          </p:cNvPr>
          <p:cNvSpPr txBox="1"/>
          <p:nvPr/>
        </p:nvSpPr>
        <p:spPr>
          <a:xfrm>
            <a:off x="3203848" y="3645024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３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17969A-2E5A-4581-B1B3-3B1F53967330}"/>
              </a:ext>
            </a:extLst>
          </p:cNvPr>
          <p:cNvCxnSpPr>
            <a:cxnSpLocks/>
          </p:cNvCxnSpPr>
          <p:nvPr/>
        </p:nvCxnSpPr>
        <p:spPr>
          <a:xfrm>
            <a:off x="5508104" y="3356992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5A8A214-3FFB-40E5-844C-FB4B509CF426}"/>
              </a:ext>
            </a:extLst>
          </p:cNvPr>
          <p:cNvSpPr txBox="1"/>
          <p:nvPr/>
        </p:nvSpPr>
        <p:spPr>
          <a:xfrm>
            <a:off x="5364088" y="3645024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５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199ADA8-2C7E-4790-87DB-5AEB72E18798}"/>
              </a:ext>
            </a:extLst>
          </p:cNvPr>
          <p:cNvCxnSpPr>
            <a:cxnSpLocks/>
          </p:cNvCxnSpPr>
          <p:nvPr/>
        </p:nvCxnSpPr>
        <p:spPr>
          <a:xfrm>
            <a:off x="6588224" y="3356992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9187162-599D-447E-A21A-243B9622C402}"/>
              </a:ext>
            </a:extLst>
          </p:cNvPr>
          <p:cNvSpPr txBox="1"/>
          <p:nvPr/>
        </p:nvSpPr>
        <p:spPr>
          <a:xfrm>
            <a:off x="6444208" y="3645024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６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15CD4A1-E39F-4A6B-B37E-829EDE5CAA0C}"/>
              </a:ext>
            </a:extLst>
          </p:cNvPr>
          <p:cNvCxnSpPr>
            <a:cxnSpLocks/>
          </p:cNvCxnSpPr>
          <p:nvPr/>
        </p:nvCxnSpPr>
        <p:spPr>
          <a:xfrm flipH="1">
            <a:off x="4427984" y="1844824"/>
            <a:ext cx="36004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99BAA137-8B50-4EAA-8C9F-5EF894FA62C4}"/>
              </a:ext>
            </a:extLst>
          </p:cNvPr>
          <p:cNvSpPr/>
          <p:nvPr/>
        </p:nvSpPr>
        <p:spPr>
          <a:xfrm>
            <a:off x="457200" y="1804416"/>
            <a:ext cx="6139664" cy="1773936"/>
          </a:xfrm>
          <a:custGeom>
            <a:avLst/>
            <a:gdLst>
              <a:gd name="connsiteX0" fmla="*/ 0 w 6139664"/>
              <a:gd name="connsiteY0" fmla="*/ 1773936 h 1773936"/>
              <a:gd name="connsiteX1" fmla="*/ 12192 w 6139664"/>
              <a:gd name="connsiteY1" fmla="*/ 1670304 h 1773936"/>
              <a:gd name="connsiteX2" fmla="*/ 24384 w 6139664"/>
              <a:gd name="connsiteY2" fmla="*/ 1652016 h 1773936"/>
              <a:gd name="connsiteX3" fmla="*/ 48768 w 6139664"/>
              <a:gd name="connsiteY3" fmla="*/ 1597152 h 1773936"/>
              <a:gd name="connsiteX4" fmla="*/ 54864 w 6139664"/>
              <a:gd name="connsiteY4" fmla="*/ 1572768 h 1773936"/>
              <a:gd name="connsiteX5" fmla="*/ 73152 w 6139664"/>
              <a:gd name="connsiteY5" fmla="*/ 1517904 h 1773936"/>
              <a:gd name="connsiteX6" fmla="*/ 79248 w 6139664"/>
              <a:gd name="connsiteY6" fmla="*/ 1499616 h 1773936"/>
              <a:gd name="connsiteX7" fmla="*/ 91440 w 6139664"/>
              <a:gd name="connsiteY7" fmla="*/ 1481328 h 1773936"/>
              <a:gd name="connsiteX8" fmla="*/ 109728 w 6139664"/>
              <a:gd name="connsiteY8" fmla="*/ 1444752 h 1773936"/>
              <a:gd name="connsiteX9" fmla="*/ 128016 w 6139664"/>
              <a:gd name="connsiteY9" fmla="*/ 1359408 h 1773936"/>
              <a:gd name="connsiteX10" fmla="*/ 134112 w 6139664"/>
              <a:gd name="connsiteY10" fmla="*/ 1341120 h 1773936"/>
              <a:gd name="connsiteX11" fmla="*/ 140208 w 6139664"/>
              <a:gd name="connsiteY11" fmla="*/ 1316736 h 1773936"/>
              <a:gd name="connsiteX12" fmla="*/ 152400 w 6139664"/>
              <a:gd name="connsiteY12" fmla="*/ 1280160 h 1773936"/>
              <a:gd name="connsiteX13" fmla="*/ 164592 w 6139664"/>
              <a:gd name="connsiteY13" fmla="*/ 1237488 h 1773936"/>
              <a:gd name="connsiteX14" fmla="*/ 201168 w 6139664"/>
              <a:gd name="connsiteY14" fmla="*/ 1207008 h 1773936"/>
              <a:gd name="connsiteX15" fmla="*/ 231648 w 6139664"/>
              <a:gd name="connsiteY15" fmla="*/ 1176528 h 1773936"/>
              <a:gd name="connsiteX16" fmla="*/ 243840 w 6139664"/>
              <a:gd name="connsiteY16" fmla="*/ 1158240 h 1773936"/>
              <a:gd name="connsiteX17" fmla="*/ 262128 w 6139664"/>
              <a:gd name="connsiteY17" fmla="*/ 1146048 h 1773936"/>
              <a:gd name="connsiteX18" fmla="*/ 298704 w 6139664"/>
              <a:gd name="connsiteY18" fmla="*/ 1109472 h 1773936"/>
              <a:gd name="connsiteX19" fmla="*/ 316992 w 6139664"/>
              <a:gd name="connsiteY19" fmla="*/ 1097280 h 1773936"/>
              <a:gd name="connsiteX20" fmla="*/ 359664 w 6139664"/>
              <a:gd name="connsiteY20" fmla="*/ 1085088 h 1773936"/>
              <a:gd name="connsiteX21" fmla="*/ 377952 w 6139664"/>
              <a:gd name="connsiteY21" fmla="*/ 1072896 h 1773936"/>
              <a:gd name="connsiteX22" fmla="*/ 408432 w 6139664"/>
              <a:gd name="connsiteY22" fmla="*/ 1066800 h 1773936"/>
              <a:gd name="connsiteX23" fmla="*/ 445008 w 6139664"/>
              <a:gd name="connsiteY23" fmla="*/ 1054608 h 1773936"/>
              <a:gd name="connsiteX24" fmla="*/ 475488 w 6139664"/>
              <a:gd name="connsiteY24" fmla="*/ 1048512 h 1773936"/>
              <a:gd name="connsiteX25" fmla="*/ 530352 w 6139664"/>
              <a:gd name="connsiteY25" fmla="*/ 1030224 h 1773936"/>
              <a:gd name="connsiteX26" fmla="*/ 548640 w 6139664"/>
              <a:gd name="connsiteY26" fmla="*/ 1024128 h 1773936"/>
              <a:gd name="connsiteX27" fmla="*/ 566928 w 6139664"/>
              <a:gd name="connsiteY27" fmla="*/ 1018032 h 1773936"/>
              <a:gd name="connsiteX28" fmla="*/ 1292352 w 6139664"/>
              <a:gd name="connsiteY28" fmla="*/ 1024128 h 1773936"/>
              <a:gd name="connsiteX29" fmla="*/ 1347216 w 6139664"/>
              <a:gd name="connsiteY29" fmla="*/ 1054608 h 1773936"/>
              <a:gd name="connsiteX30" fmla="*/ 1383792 w 6139664"/>
              <a:gd name="connsiteY30" fmla="*/ 1072896 h 1773936"/>
              <a:gd name="connsiteX31" fmla="*/ 1420368 w 6139664"/>
              <a:gd name="connsiteY31" fmla="*/ 1085088 h 1773936"/>
              <a:gd name="connsiteX32" fmla="*/ 1475232 w 6139664"/>
              <a:gd name="connsiteY32" fmla="*/ 1109472 h 1773936"/>
              <a:gd name="connsiteX33" fmla="*/ 1493520 w 6139664"/>
              <a:gd name="connsiteY33" fmla="*/ 1115568 h 1773936"/>
              <a:gd name="connsiteX34" fmla="*/ 1554480 w 6139664"/>
              <a:gd name="connsiteY34" fmla="*/ 1109472 h 1773936"/>
              <a:gd name="connsiteX35" fmla="*/ 1591056 w 6139664"/>
              <a:gd name="connsiteY35" fmla="*/ 1097280 h 1773936"/>
              <a:gd name="connsiteX36" fmla="*/ 1609344 w 6139664"/>
              <a:gd name="connsiteY36" fmla="*/ 1091184 h 1773936"/>
              <a:gd name="connsiteX37" fmla="*/ 1786128 w 6139664"/>
              <a:gd name="connsiteY37" fmla="*/ 1085088 h 1773936"/>
              <a:gd name="connsiteX38" fmla="*/ 1798320 w 6139664"/>
              <a:gd name="connsiteY38" fmla="*/ 1066800 h 1773936"/>
              <a:gd name="connsiteX39" fmla="*/ 1834896 w 6139664"/>
              <a:gd name="connsiteY39" fmla="*/ 1042416 h 1773936"/>
              <a:gd name="connsiteX40" fmla="*/ 1847088 w 6139664"/>
              <a:gd name="connsiteY40" fmla="*/ 1024128 h 1773936"/>
              <a:gd name="connsiteX41" fmla="*/ 1865376 w 6139664"/>
              <a:gd name="connsiteY41" fmla="*/ 1011936 h 1773936"/>
              <a:gd name="connsiteX42" fmla="*/ 1908048 w 6139664"/>
              <a:gd name="connsiteY42" fmla="*/ 957072 h 1773936"/>
              <a:gd name="connsiteX43" fmla="*/ 1920240 w 6139664"/>
              <a:gd name="connsiteY43" fmla="*/ 920496 h 1773936"/>
              <a:gd name="connsiteX44" fmla="*/ 1950720 w 6139664"/>
              <a:gd name="connsiteY44" fmla="*/ 883920 h 1773936"/>
              <a:gd name="connsiteX45" fmla="*/ 1962912 w 6139664"/>
              <a:gd name="connsiteY45" fmla="*/ 865632 h 1773936"/>
              <a:gd name="connsiteX46" fmla="*/ 1981200 w 6139664"/>
              <a:gd name="connsiteY46" fmla="*/ 841248 h 1773936"/>
              <a:gd name="connsiteX47" fmla="*/ 2005584 w 6139664"/>
              <a:gd name="connsiteY47" fmla="*/ 804672 h 1773936"/>
              <a:gd name="connsiteX48" fmla="*/ 2017776 w 6139664"/>
              <a:gd name="connsiteY48" fmla="*/ 786384 h 1773936"/>
              <a:gd name="connsiteX49" fmla="*/ 2029968 w 6139664"/>
              <a:gd name="connsiteY49" fmla="*/ 762000 h 1773936"/>
              <a:gd name="connsiteX50" fmla="*/ 2048256 w 6139664"/>
              <a:gd name="connsiteY50" fmla="*/ 743712 h 1773936"/>
              <a:gd name="connsiteX51" fmla="*/ 2072640 w 6139664"/>
              <a:gd name="connsiteY51" fmla="*/ 701040 h 1773936"/>
              <a:gd name="connsiteX52" fmla="*/ 2078736 w 6139664"/>
              <a:gd name="connsiteY52" fmla="*/ 676656 h 1773936"/>
              <a:gd name="connsiteX53" fmla="*/ 2090928 w 6139664"/>
              <a:gd name="connsiteY53" fmla="*/ 658368 h 1773936"/>
              <a:gd name="connsiteX54" fmla="*/ 2103120 w 6139664"/>
              <a:gd name="connsiteY54" fmla="*/ 633984 h 1773936"/>
              <a:gd name="connsiteX55" fmla="*/ 2139696 w 6139664"/>
              <a:gd name="connsiteY55" fmla="*/ 597408 h 1773936"/>
              <a:gd name="connsiteX56" fmla="*/ 2164080 w 6139664"/>
              <a:gd name="connsiteY56" fmla="*/ 554736 h 1773936"/>
              <a:gd name="connsiteX57" fmla="*/ 2206752 w 6139664"/>
              <a:gd name="connsiteY57" fmla="*/ 499872 h 1773936"/>
              <a:gd name="connsiteX58" fmla="*/ 2249424 w 6139664"/>
              <a:gd name="connsiteY58" fmla="*/ 438912 h 1773936"/>
              <a:gd name="connsiteX59" fmla="*/ 2261616 w 6139664"/>
              <a:gd name="connsiteY59" fmla="*/ 420624 h 1773936"/>
              <a:gd name="connsiteX60" fmla="*/ 2273808 w 6139664"/>
              <a:gd name="connsiteY60" fmla="*/ 384048 h 1773936"/>
              <a:gd name="connsiteX61" fmla="*/ 2304288 w 6139664"/>
              <a:gd name="connsiteY61" fmla="*/ 347472 h 1773936"/>
              <a:gd name="connsiteX62" fmla="*/ 2316480 w 6139664"/>
              <a:gd name="connsiteY62" fmla="*/ 310896 h 1773936"/>
              <a:gd name="connsiteX63" fmla="*/ 2328672 w 6139664"/>
              <a:gd name="connsiteY63" fmla="*/ 292608 h 1773936"/>
              <a:gd name="connsiteX64" fmla="*/ 2334768 w 6139664"/>
              <a:gd name="connsiteY64" fmla="*/ 274320 h 1773936"/>
              <a:gd name="connsiteX65" fmla="*/ 2353056 w 6139664"/>
              <a:gd name="connsiteY65" fmla="*/ 256032 h 1773936"/>
              <a:gd name="connsiteX66" fmla="*/ 2383536 w 6139664"/>
              <a:gd name="connsiteY66" fmla="*/ 207264 h 1773936"/>
              <a:gd name="connsiteX67" fmla="*/ 2395728 w 6139664"/>
              <a:gd name="connsiteY67" fmla="*/ 188976 h 1773936"/>
              <a:gd name="connsiteX68" fmla="*/ 2414016 w 6139664"/>
              <a:gd name="connsiteY68" fmla="*/ 182880 h 1773936"/>
              <a:gd name="connsiteX69" fmla="*/ 2426208 w 6139664"/>
              <a:gd name="connsiteY69" fmla="*/ 152400 h 1773936"/>
              <a:gd name="connsiteX70" fmla="*/ 2432304 w 6139664"/>
              <a:gd name="connsiteY70" fmla="*/ 109728 h 1773936"/>
              <a:gd name="connsiteX71" fmla="*/ 2444496 w 6139664"/>
              <a:gd name="connsiteY71" fmla="*/ 85344 h 1773936"/>
              <a:gd name="connsiteX72" fmla="*/ 2456688 w 6139664"/>
              <a:gd name="connsiteY72" fmla="*/ 67056 h 1773936"/>
              <a:gd name="connsiteX73" fmla="*/ 2511552 w 6139664"/>
              <a:gd name="connsiteY73" fmla="*/ 24384 h 1773936"/>
              <a:gd name="connsiteX74" fmla="*/ 2554224 w 6139664"/>
              <a:gd name="connsiteY74" fmla="*/ 12192 h 1773936"/>
              <a:gd name="connsiteX75" fmla="*/ 2584704 w 6139664"/>
              <a:gd name="connsiteY75" fmla="*/ 6096 h 1773936"/>
              <a:gd name="connsiteX76" fmla="*/ 2724912 w 6139664"/>
              <a:gd name="connsiteY76" fmla="*/ 0 h 1773936"/>
              <a:gd name="connsiteX77" fmla="*/ 3054096 w 6139664"/>
              <a:gd name="connsiteY77" fmla="*/ 6096 h 1773936"/>
              <a:gd name="connsiteX78" fmla="*/ 3261360 w 6139664"/>
              <a:gd name="connsiteY78" fmla="*/ 18288 h 1773936"/>
              <a:gd name="connsiteX79" fmla="*/ 3279648 w 6139664"/>
              <a:gd name="connsiteY79" fmla="*/ 24384 h 1773936"/>
              <a:gd name="connsiteX80" fmla="*/ 3328416 w 6139664"/>
              <a:gd name="connsiteY80" fmla="*/ 36576 h 1773936"/>
              <a:gd name="connsiteX81" fmla="*/ 3371088 w 6139664"/>
              <a:gd name="connsiteY81" fmla="*/ 54864 h 1773936"/>
              <a:gd name="connsiteX82" fmla="*/ 3389376 w 6139664"/>
              <a:gd name="connsiteY82" fmla="*/ 79248 h 1773936"/>
              <a:gd name="connsiteX83" fmla="*/ 3407664 w 6139664"/>
              <a:gd name="connsiteY83" fmla="*/ 91440 h 1773936"/>
              <a:gd name="connsiteX84" fmla="*/ 3432048 w 6139664"/>
              <a:gd name="connsiteY84" fmla="*/ 128016 h 1773936"/>
              <a:gd name="connsiteX85" fmla="*/ 3444240 w 6139664"/>
              <a:gd name="connsiteY85" fmla="*/ 146304 h 1773936"/>
              <a:gd name="connsiteX86" fmla="*/ 3450336 w 6139664"/>
              <a:gd name="connsiteY86" fmla="*/ 164592 h 1773936"/>
              <a:gd name="connsiteX87" fmla="*/ 3486912 w 6139664"/>
              <a:gd name="connsiteY87" fmla="*/ 188976 h 1773936"/>
              <a:gd name="connsiteX88" fmla="*/ 3505200 w 6139664"/>
              <a:gd name="connsiteY88" fmla="*/ 201168 h 1773936"/>
              <a:gd name="connsiteX89" fmla="*/ 3523488 w 6139664"/>
              <a:gd name="connsiteY89" fmla="*/ 219456 h 1773936"/>
              <a:gd name="connsiteX90" fmla="*/ 3535680 w 6139664"/>
              <a:gd name="connsiteY90" fmla="*/ 237744 h 1773936"/>
              <a:gd name="connsiteX91" fmla="*/ 3553968 w 6139664"/>
              <a:gd name="connsiteY91" fmla="*/ 262128 h 1773936"/>
              <a:gd name="connsiteX92" fmla="*/ 3572256 w 6139664"/>
              <a:gd name="connsiteY92" fmla="*/ 280416 h 1773936"/>
              <a:gd name="connsiteX93" fmla="*/ 3590544 w 6139664"/>
              <a:gd name="connsiteY93" fmla="*/ 316992 h 1773936"/>
              <a:gd name="connsiteX94" fmla="*/ 3608832 w 6139664"/>
              <a:gd name="connsiteY94" fmla="*/ 353568 h 1773936"/>
              <a:gd name="connsiteX95" fmla="*/ 3614928 w 6139664"/>
              <a:gd name="connsiteY95" fmla="*/ 402336 h 1773936"/>
              <a:gd name="connsiteX96" fmla="*/ 3621024 w 6139664"/>
              <a:gd name="connsiteY96" fmla="*/ 420624 h 1773936"/>
              <a:gd name="connsiteX97" fmla="*/ 3627120 w 6139664"/>
              <a:gd name="connsiteY97" fmla="*/ 451104 h 1773936"/>
              <a:gd name="connsiteX98" fmla="*/ 3639312 w 6139664"/>
              <a:gd name="connsiteY98" fmla="*/ 493776 h 1773936"/>
              <a:gd name="connsiteX99" fmla="*/ 3651504 w 6139664"/>
              <a:gd name="connsiteY99" fmla="*/ 573024 h 1773936"/>
              <a:gd name="connsiteX100" fmla="*/ 3663696 w 6139664"/>
              <a:gd name="connsiteY100" fmla="*/ 627888 h 1773936"/>
              <a:gd name="connsiteX101" fmla="*/ 3688080 w 6139664"/>
              <a:gd name="connsiteY101" fmla="*/ 664464 h 1773936"/>
              <a:gd name="connsiteX102" fmla="*/ 3700272 w 6139664"/>
              <a:gd name="connsiteY102" fmla="*/ 682752 h 1773936"/>
              <a:gd name="connsiteX103" fmla="*/ 3712464 w 6139664"/>
              <a:gd name="connsiteY103" fmla="*/ 701040 h 1773936"/>
              <a:gd name="connsiteX104" fmla="*/ 3730752 w 6139664"/>
              <a:gd name="connsiteY104" fmla="*/ 719328 h 1773936"/>
              <a:gd name="connsiteX105" fmla="*/ 3749040 w 6139664"/>
              <a:gd name="connsiteY105" fmla="*/ 755904 h 1773936"/>
              <a:gd name="connsiteX106" fmla="*/ 3785616 w 6139664"/>
              <a:gd name="connsiteY106" fmla="*/ 792480 h 1773936"/>
              <a:gd name="connsiteX107" fmla="*/ 3803904 w 6139664"/>
              <a:gd name="connsiteY107" fmla="*/ 829056 h 1773936"/>
              <a:gd name="connsiteX108" fmla="*/ 3822192 w 6139664"/>
              <a:gd name="connsiteY108" fmla="*/ 841248 h 1773936"/>
              <a:gd name="connsiteX109" fmla="*/ 3840480 w 6139664"/>
              <a:gd name="connsiteY109" fmla="*/ 859536 h 1773936"/>
              <a:gd name="connsiteX110" fmla="*/ 3852672 w 6139664"/>
              <a:gd name="connsiteY110" fmla="*/ 877824 h 1773936"/>
              <a:gd name="connsiteX111" fmla="*/ 3889248 w 6139664"/>
              <a:gd name="connsiteY111" fmla="*/ 902208 h 1773936"/>
              <a:gd name="connsiteX112" fmla="*/ 3938016 w 6139664"/>
              <a:gd name="connsiteY112" fmla="*/ 938784 h 1773936"/>
              <a:gd name="connsiteX113" fmla="*/ 3974592 w 6139664"/>
              <a:gd name="connsiteY113" fmla="*/ 969264 h 1773936"/>
              <a:gd name="connsiteX114" fmla="*/ 3980688 w 6139664"/>
              <a:gd name="connsiteY114" fmla="*/ 987552 h 1773936"/>
              <a:gd name="connsiteX115" fmla="*/ 4017264 w 6139664"/>
              <a:gd name="connsiteY115" fmla="*/ 1011936 h 1773936"/>
              <a:gd name="connsiteX116" fmla="*/ 4035552 w 6139664"/>
              <a:gd name="connsiteY116" fmla="*/ 1024128 h 1773936"/>
              <a:gd name="connsiteX117" fmla="*/ 4053840 w 6139664"/>
              <a:gd name="connsiteY117" fmla="*/ 1036320 h 1773936"/>
              <a:gd name="connsiteX118" fmla="*/ 4072128 w 6139664"/>
              <a:gd name="connsiteY118" fmla="*/ 1042416 h 1773936"/>
              <a:gd name="connsiteX119" fmla="*/ 4194048 w 6139664"/>
              <a:gd name="connsiteY119" fmla="*/ 1054608 h 1773936"/>
              <a:gd name="connsiteX120" fmla="*/ 4212336 w 6139664"/>
              <a:gd name="connsiteY120" fmla="*/ 1060704 h 1773936"/>
              <a:gd name="connsiteX121" fmla="*/ 4315968 w 6139664"/>
              <a:gd name="connsiteY121" fmla="*/ 1072896 h 1773936"/>
              <a:gd name="connsiteX122" fmla="*/ 4389120 w 6139664"/>
              <a:gd name="connsiteY122" fmla="*/ 1085088 h 1773936"/>
              <a:gd name="connsiteX123" fmla="*/ 4419600 w 6139664"/>
              <a:gd name="connsiteY123" fmla="*/ 1091184 h 1773936"/>
              <a:gd name="connsiteX124" fmla="*/ 4443984 w 6139664"/>
              <a:gd name="connsiteY124" fmla="*/ 1097280 h 1773936"/>
              <a:gd name="connsiteX125" fmla="*/ 4511040 w 6139664"/>
              <a:gd name="connsiteY125" fmla="*/ 1103376 h 1773936"/>
              <a:gd name="connsiteX126" fmla="*/ 4815840 w 6139664"/>
              <a:gd name="connsiteY126" fmla="*/ 1121664 h 1773936"/>
              <a:gd name="connsiteX127" fmla="*/ 4852416 w 6139664"/>
              <a:gd name="connsiteY127" fmla="*/ 1139952 h 1773936"/>
              <a:gd name="connsiteX128" fmla="*/ 4888992 w 6139664"/>
              <a:gd name="connsiteY128" fmla="*/ 1152144 h 1773936"/>
              <a:gd name="connsiteX129" fmla="*/ 4937760 w 6139664"/>
              <a:gd name="connsiteY129" fmla="*/ 1164336 h 1773936"/>
              <a:gd name="connsiteX130" fmla="*/ 4974336 w 6139664"/>
              <a:gd name="connsiteY130" fmla="*/ 1176528 h 1773936"/>
              <a:gd name="connsiteX131" fmla="*/ 4992624 w 6139664"/>
              <a:gd name="connsiteY131" fmla="*/ 1182624 h 1773936"/>
              <a:gd name="connsiteX132" fmla="*/ 5077968 w 6139664"/>
              <a:gd name="connsiteY132" fmla="*/ 1207008 h 1773936"/>
              <a:gd name="connsiteX133" fmla="*/ 5096256 w 6139664"/>
              <a:gd name="connsiteY133" fmla="*/ 1213104 h 1773936"/>
              <a:gd name="connsiteX134" fmla="*/ 5132832 w 6139664"/>
              <a:gd name="connsiteY134" fmla="*/ 1231392 h 1773936"/>
              <a:gd name="connsiteX135" fmla="*/ 5236464 w 6139664"/>
              <a:gd name="connsiteY135" fmla="*/ 1237488 h 1773936"/>
              <a:gd name="connsiteX136" fmla="*/ 5260848 w 6139664"/>
              <a:gd name="connsiteY136" fmla="*/ 1243584 h 1773936"/>
              <a:gd name="connsiteX137" fmla="*/ 5309616 w 6139664"/>
              <a:gd name="connsiteY137" fmla="*/ 1255776 h 1773936"/>
              <a:gd name="connsiteX138" fmla="*/ 5327904 w 6139664"/>
              <a:gd name="connsiteY138" fmla="*/ 1267968 h 1773936"/>
              <a:gd name="connsiteX139" fmla="*/ 5376672 w 6139664"/>
              <a:gd name="connsiteY139" fmla="*/ 1274064 h 1773936"/>
              <a:gd name="connsiteX140" fmla="*/ 5437632 w 6139664"/>
              <a:gd name="connsiteY140" fmla="*/ 1286256 h 1773936"/>
              <a:gd name="connsiteX141" fmla="*/ 5486400 w 6139664"/>
              <a:gd name="connsiteY141" fmla="*/ 1298448 h 1773936"/>
              <a:gd name="connsiteX142" fmla="*/ 5541264 w 6139664"/>
              <a:gd name="connsiteY142" fmla="*/ 1316736 h 1773936"/>
              <a:gd name="connsiteX143" fmla="*/ 5559552 w 6139664"/>
              <a:gd name="connsiteY143" fmla="*/ 1322832 h 1773936"/>
              <a:gd name="connsiteX144" fmla="*/ 5590032 w 6139664"/>
              <a:gd name="connsiteY144" fmla="*/ 1328928 h 1773936"/>
              <a:gd name="connsiteX145" fmla="*/ 5614416 w 6139664"/>
              <a:gd name="connsiteY145" fmla="*/ 1335024 h 1773936"/>
              <a:gd name="connsiteX146" fmla="*/ 5675376 w 6139664"/>
              <a:gd name="connsiteY146" fmla="*/ 1371600 h 1773936"/>
              <a:gd name="connsiteX147" fmla="*/ 5693664 w 6139664"/>
              <a:gd name="connsiteY147" fmla="*/ 1383792 h 1773936"/>
              <a:gd name="connsiteX148" fmla="*/ 5705856 w 6139664"/>
              <a:gd name="connsiteY148" fmla="*/ 1402080 h 1773936"/>
              <a:gd name="connsiteX149" fmla="*/ 5742432 w 6139664"/>
              <a:gd name="connsiteY149" fmla="*/ 1426464 h 1773936"/>
              <a:gd name="connsiteX150" fmla="*/ 5754624 w 6139664"/>
              <a:gd name="connsiteY150" fmla="*/ 1444752 h 1773936"/>
              <a:gd name="connsiteX151" fmla="*/ 5809488 w 6139664"/>
              <a:gd name="connsiteY151" fmla="*/ 1475232 h 1773936"/>
              <a:gd name="connsiteX152" fmla="*/ 5827776 w 6139664"/>
              <a:gd name="connsiteY152" fmla="*/ 1487424 h 1773936"/>
              <a:gd name="connsiteX153" fmla="*/ 5870448 w 6139664"/>
              <a:gd name="connsiteY153" fmla="*/ 1499616 h 1773936"/>
              <a:gd name="connsiteX154" fmla="*/ 5907024 w 6139664"/>
              <a:gd name="connsiteY154" fmla="*/ 1517904 h 1773936"/>
              <a:gd name="connsiteX155" fmla="*/ 5925312 w 6139664"/>
              <a:gd name="connsiteY155" fmla="*/ 1530096 h 1773936"/>
              <a:gd name="connsiteX156" fmla="*/ 5949696 w 6139664"/>
              <a:gd name="connsiteY156" fmla="*/ 1554480 h 1773936"/>
              <a:gd name="connsiteX157" fmla="*/ 5955792 w 6139664"/>
              <a:gd name="connsiteY157" fmla="*/ 1572768 h 1773936"/>
              <a:gd name="connsiteX158" fmla="*/ 5974080 w 6139664"/>
              <a:gd name="connsiteY158" fmla="*/ 1584960 h 1773936"/>
              <a:gd name="connsiteX159" fmla="*/ 5998464 w 6139664"/>
              <a:gd name="connsiteY159" fmla="*/ 1609344 h 1773936"/>
              <a:gd name="connsiteX160" fmla="*/ 6035040 w 6139664"/>
              <a:gd name="connsiteY160" fmla="*/ 1633728 h 1773936"/>
              <a:gd name="connsiteX161" fmla="*/ 6053328 w 6139664"/>
              <a:gd name="connsiteY161" fmla="*/ 1645920 h 1773936"/>
              <a:gd name="connsiteX162" fmla="*/ 6089904 w 6139664"/>
              <a:gd name="connsiteY162" fmla="*/ 1664208 h 1773936"/>
              <a:gd name="connsiteX163" fmla="*/ 6108192 w 6139664"/>
              <a:gd name="connsiteY163" fmla="*/ 1670304 h 1773936"/>
              <a:gd name="connsiteX164" fmla="*/ 6138672 w 6139664"/>
              <a:gd name="connsiteY164" fmla="*/ 1706880 h 1773936"/>
              <a:gd name="connsiteX165" fmla="*/ 6138672 w 6139664"/>
              <a:gd name="connsiteY165" fmla="*/ 1731264 h 177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6139664" h="1773936">
                <a:moveTo>
                  <a:pt x="0" y="1773936"/>
                </a:moveTo>
                <a:cubicBezTo>
                  <a:pt x="963" y="1760451"/>
                  <a:pt x="-1663" y="1698015"/>
                  <a:pt x="12192" y="1670304"/>
                </a:cubicBezTo>
                <a:cubicBezTo>
                  <a:pt x="15469" y="1663751"/>
                  <a:pt x="20320" y="1658112"/>
                  <a:pt x="24384" y="1652016"/>
                </a:cubicBezTo>
                <a:cubicBezTo>
                  <a:pt x="38680" y="1594831"/>
                  <a:pt x="18637" y="1664948"/>
                  <a:pt x="48768" y="1597152"/>
                </a:cubicBezTo>
                <a:cubicBezTo>
                  <a:pt x="52171" y="1589496"/>
                  <a:pt x="52457" y="1580793"/>
                  <a:pt x="54864" y="1572768"/>
                </a:cubicBezTo>
                <a:lnTo>
                  <a:pt x="73152" y="1517904"/>
                </a:lnTo>
                <a:cubicBezTo>
                  <a:pt x="75184" y="1511808"/>
                  <a:pt x="75684" y="1504963"/>
                  <a:pt x="79248" y="1499616"/>
                </a:cubicBezTo>
                <a:cubicBezTo>
                  <a:pt x="83312" y="1493520"/>
                  <a:pt x="88163" y="1487881"/>
                  <a:pt x="91440" y="1481328"/>
                </a:cubicBezTo>
                <a:cubicBezTo>
                  <a:pt x="116679" y="1430851"/>
                  <a:pt x="74787" y="1497163"/>
                  <a:pt x="109728" y="1444752"/>
                </a:cubicBezTo>
                <a:cubicBezTo>
                  <a:pt x="114393" y="1421425"/>
                  <a:pt x="120601" y="1385359"/>
                  <a:pt x="128016" y="1359408"/>
                </a:cubicBezTo>
                <a:cubicBezTo>
                  <a:pt x="129781" y="1353229"/>
                  <a:pt x="132347" y="1347299"/>
                  <a:pt x="134112" y="1341120"/>
                </a:cubicBezTo>
                <a:cubicBezTo>
                  <a:pt x="136414" y="1333064"/>
                  <a:pt x="137801" y="1324761"/>
                  <a:pt x="140208" y="1316736"/>
                </a:cubicBezTo>
                <a:cubicBezTo>
                  <a:pt x="143901" y="1304426"/>
                  <a:pt x="149283" y="1292628"/>
                  <a:pt x="152400" y="1280160"/>
                </a:cubicBezTo>
                <a:cubicBezTo>
                  <a:pt x="153213" y="1276908"/>
                  <a:pt x="161094" y="1242735"/>
                  <a:pt x="164592" y="1237488"/>
                </a:cubicBezTo>
                <a:cubicBezTo>
                  <a:pt x="173979" y="1223407"/>
                  <a:pt x="187674" y="1216004"/>
                  <a:pt x="201168" y="1207008"/>
                </a:cubicBezTo>
                <a:cubicBezTo>
                  <a:pt x="233680" y="1158240"/>
                  <a:pt x="191008" y="1217168"/>
                  <a:pt x="231648" y="1176528"/>
                </a:cubicBezTo>
                <a:cubicBezTo>
                  <a:pt x="236829" y="1171347"/>
                  <a:pt x="238659" y="1163421"/>
                  <a:pt x="243840" y="1158240"/>
                </a:cubicBezTo>
                <a:cubicBezTo>
                  <a:pt x="249021" y="1153059"/>
                  <a:pt x="256652" y="1150915"/>
                  <a:pt x="262128" y="1146048"/>
                </a:cubicBezTo>
                <a:cubicBezTo>
                  <a:pt x="275015" y="1134593"/>
                  <a:pt x="284358" y="1119036"/>
                  <a:pt x="298704" y="1109472"/>
                </a:cubicBezTo>
                <a:cubicBezTo>
                  <a:pt x="304800" y="1105408"/>
                  <a:pt x="310258" y="1100166"/>
                  <a:pt x="316992" y="1097280"/>
                </a:cubicBezTo>
                <a:cubicBezTo>
                  <a:pt x="344336" y="1085561"/>
                  <a:pt x="335938" y="1096951"/>
                  <a:pt x="359664" y="1085088"/>
                </a:cubicBezTo>
                <a:cubicBezTo>
                  <a:pt x="366217" y="1081811"/>
                  <a:pt x="371092" y="1075468"/>
                  <a:pt x="377952" y="1072896"/>
                </a:cubicBezTo>
                <a:cubicBezTo>
                  <a:pt x="387654" y="1069258"/>
                  <a:pt x="398436" y="1069526"/>
                  <a:pt x="408432" y="1066800"/>
                </a:cubicBezTo>
                <a:cubicBezTo>
                  <a:pt x="420831" y="1063419"/>
                  <a:pt x="432406" y="1057128"/>
                  <a:pt x="445008" y="1054608"/>
                </a:cubicBezTo>
                <a:cubicBezTo>
                  <a:pt x="455168" y="1052576"/>
                  <a:pt x="465492" y="1051238"/>
                  <a:pt x="475488" y="1048512"/>
                </a:cubicBezTo>
                <a:lnTo>
                  <a:pt x="530352" y="1030224"/>
                </a:lnTo>
                <a:lnTo>
                  <a:pt x="548640" y="1024128"/>
                </a:lnTo>
                <a:lnTo>
                  <a:pt x="566928" y="1018032"/>
                </a:lnTo>
                <a:lnTo>
                  <a:pt x="1292352" y="1024128"/>
                </a:lnTo>
                <a:cubicBezTo>
                  <a:pt x="1311687" y="1024445"/>
                  <a:pt x="1334605" y="1050404"/>
                  <a:pt x="1347216" y="1054608"/>
                </a:cubicBezTo>
                <a:cubicBezTo>
                  <a:pt x="1413912" y="1076840"/>
                  <a:pt x="1312888" y="1041383"/>
                  <a:pt x="1383792" y="1072896"/>
                </a:cubicBezTo>
                <a:cubicBezTo>
                  <a:pt x="1395536" y="1078115"/>
                  <a:pt x="1409675" y="1077959"/>
                  <a:pt x="1420368" y="1085088"/>
                </a:cubicBezTo>
                <a:cubicBezTo>
                  <a:pt x="1449349" y="1104409"/>
                  <a:pt x="1431705" y="1094963"/>
                  <a:pt x="1475232" y="1109472"/>
                </a:cubicBezTo>
                <a:lnTo>
                  <a:pt x="1493520" y="1115568"/>
                </a:lnTo>
                <a:cubicBezTo>
                  <a:pt x="1513840" y="1113536"/>
                  <a:pt x="1534408" y="1113235"/>
                  <a:pt x="1554480" y="1109472"/>
                </a:cubicBezTo>
                <a:cubicBezTo>
                  <a:pt x="1567111" y="1107104"/>
                  <a:pt x="1578864" y="1101344"/>
                  <a:pt x="1591056" y="1097280"/>
                </a:cubicBezTo>
                <a:cubicBezTo>
                  <a:pt x="1597152" y="1095248"/>
                  <a:pt x="1602922" y="1091405"/>
                  <a:pt x="1609344" y="1091184"/>
                </a:cubicBezTo>
                <a:lnTo>
                  <a:pt x="1786128" y="1085088"/>
                </a:lnTo>
                <a:cubicBezTo>
                  <a:pt x="1790192" y="1078992"/>
                  <a:pt x="1792806" y="1071625"/>
                  <a:pt x="1798320" y="1066800"/>
                </a:cubicBezTo>
                <a:cubicBezTo>
                  <a:pt x="1809347" y="1057151"/>
                  <a:pt x="1834896" y="1042416"/>
                  <a:pt x="1834896" y="1042416"/>
                </a:cubicBezTo>
                <a:cubicBezTo>
                  <a:pt x="1838960" y="1036320"/>
                  <a:pt x="1841907" y="1029309"/>
                  <a:pt x="1847088" y="1024128"/>
                </a:cubicBezTo>
                <a:cubicBezTo>
                  <a:pt x="1852269" y="1018947"/>
                  <a:pt x="1859748" y="1016626"/>
                  <a:pt x="1865376" y="1011936"/>
                </a:cubicBezTo>
                <a:cubicBezTo>
                  <a:pt x="1879942" y="999798"/>
                  <a:pt x="1902820" y="972757"/>
                  <a:pt x="1908048" y="957072"/>
                </a:cubicBezTo>
                <a:cubicBezTo>
                  <a:pt x="1912112" y="944880"/>
                  <a:pt x="1913111" y="931189"/>
                  <a:pt x="1920240" y="920496"/>
                </a:cubicBezTo>
                <a:cubicBezTo>
                  <a:pt x="1950510" y="875090"/>
                  <a:pt x="1911606" y="930857"/>
                  <a:pt x="1950720" y="883920"/>
                </a:cubicBezTo>
                <a:cubicBezTo>
                  <a:pt x="1955410" y="878292"/>
                  <a:pt x="1958654" y="871594"/>
                  <a:pt x="1962912" y="865632"/>
                </a:cubicBezTo>
                <a:cubicBezTo>
                  <a:pt x="1968817" y="857364"/>
                  <a:pt x="1975374" y="849571"/>
                  <a:pt x="1981200" y="841248"/>
                </a:cubicBezTo>
                <a:cubicBezTo>
                  <a:pt x="1989603" y="829244"/>
                  <a:pt x="1997456" y="816864"/>
                  <a:pt x="2005584" y="804672"/>
                </a:cubicBezTo>
                <a:cubicBezTo>
                  <a:pt x="2009648" y="798576"/>
                  <a:pt x="2014499" y="792937"/>
                  <a:pt x="2017776" y="786384"/>
                </a:cubicBezTo>
                <a:cubicBezTo>
                  <a:pt x="2021840" y="778256"/>
                  <a:pt x="2024686" y="769395"/>
                  <a:pt x="2029968" y="762000"/>
                </a:cubicBezTo>
                <a:cubicBezTo>
                  <a:pt x="2034979" y="754985"/>
                  <a:pt x="2042160" y="749808"/>
                  <a:pt x="2048256" y="743712"/>
                </a:cubicBezTo>
                <a:cubicBezTo>
                  <a:pt x="2066901" y="687776"/>
                  <a:pt x="2035734" y="774851"/>
                  <a:pt x="2072640" y="701040"/>
                </a:cubicBezTo>
                <a:cubicBezTo>
                  <a:pt x="2076387" y="693546"/>
                  <a:pt x="2075436" y="684357"/>
                  <a:pt x="2078736" y="676656"/>
                </a:cubicBezTo>
                <a:cubicBezTo>
                  <a:pt x="2081622" y="669922"/>
                  <a:pt x="2087293" y="664729"/>
                  <a:pt x="2090928" y="658368"/>
                </a:cubicBezTo>
                <a:cubicBezTo>
                  <a:pt x="2095437" y="650478"/>
                  <a:pt x="2097443" y="641080"/>
                  <a:pt x="2103120" y="633984"/>
                </a:cubicBezTo>
                <a:cubicBezTo>
                  <a:pt x="2113891" y="620520"/>
                  <a:pt x="2139696" y="597408"/>
                  <a:pt x="2139696" y="597408"/>
                </a:cubicBezTo>
                <a:cubicBezTo>
                  <a:pt x="2149854" y="566935"/>
                  <a:pt x="2140595" y="588287"/>
                  <a:pt x="2164080" y="554736"/>
                </a:cubicBezTo>
                <a:cubicBezTo>
                  <a:pt x="2232188" y="457439"/>
                  <a:pt x="2155192" y="560026"/>
                  <a:pt x="2206752" y="499872"/>
                </a:cubicBezTo>
                <a:cubicBezTo>
                  <a:pt x="2220292" y="484075"/>
                  <a:pt x="2238932" y="454650"/>
                  <a:pt x="2249424" y="438912"/>
                </a:cubicBezTo>
                <a:cubicBezTo>
                  <a:pt x="2253488" y="432816"/>
                  <a:pt x="2259299" y="427575"/>
                  <a:pt x="2261616" y="420624"/>
                </a:cubicBezTo>
                <a:cubicBezTo>
                  <a:pt x="2265680" y="408432"/>
                  <a:pt x="2264721" y="393135"/>
                  <a:pt x="2273808" y="384048"/>
                </a:cubicBezTo>
                <a:cubicBezTo>
                  <a:pt x="2285293" y="372563"/>
                  <a:pt x="2297498" y="362749"/>
                  <a:pt x="2304288" y="347472"/>
                </a:cubicBezTo>
                <a:cubicBezTo>
                  <a:pt x="2309507" y="335728"/>
                  <a:pt x="2309351" y="321589"/>
                  <a:pt x="2316480" y="310896"/>
                </a:cubicBezTo>
                <a:cubicBezTo>
                  <a:pt x="2320544" y="304800"/>
                  <a:pt x="2325395" y="299161"/>
                  <a:pt x="2328672" y="292608"/>
                </a:cubicBezTo>
                <a:cubicBezTo>
                  <a:pt x="2331546" y="286861"/>
                  <a:pt x="2331204" y="279667"/>
                  <a:pt x="2334768" y="274320"/>
                </a:cubicBezTo>
                <a:cubicBezTo>
                  <a:pt x="2339550" y="267147"/>
                  <a:pt x="2346960" y="262128"/>
                  <a:pt x="2353056" y="256032"/>
                </a:cubicBezTo>
                <a:cubicBezTo>
                  <a:pt x="2367565" y="212505"/>
                  <a:pt x="2354555" y="226585"/>
                  <a:pt x="2383536" y="207264"/>
                </a:cubicBezTo>
                <a:cubicBezTo>
                  <a:pt x="2387600" y="201168"/>
                  <a:pt x="2390007" y="193553"/>
                  <a:pt x="2395728" y="188976"/>
                </a:cubicBezTo>
                <a:cubicBezTo>
                  <a:pt x="2400746" y="184962"/>
                  <a:pt x="2409902" y="187816"/>
                  <a:pt x="2414016" y="182880"/>
                </a:cubicBezTo>
                <a:cubicBezTo>
                  <a:pt x="2421021" y="174474"/>
                  <a:pt x="2422144" y="162560"/>
                  <a:pt x="2426208" y="152400"/>
                </a:cubicBezTo>
                <a:cubicBezTo>
                  <a:pt x="2428240" y="138176"/>
                  <a:pt x="2428523" y="123590"/>
                  <a:pt x="2432304" y="109728"/>
                </a:cubicBezTo>
                <a:cubicBezTo>
                  <a:pt x="2434695" y="100961"/>
                  <a:pt x="2439987" y="93234"/>
                  <a:pt x="2444496" y="85344"/>
                </a:cubicBezTo>
                <a:cubicBezTo>
                  <a:pt x="2448131" y="78983"/>
                  <a:pt x="2451998" y="72684"/>
                  <a:pt x="2456688" y="67056"/>
                </a:cubicBezTo>
                <a:cubicBezTo>
                  <a:pt x="2468826" y="52490"/>
                  <a:pt x="2495867" y="29612"/>
                  <a:pt x="2511552" y="24384"/>
                </a:cubicBezTo>
                <a:cubicBezTo>
                  <a:pt x="2531917" y="17596"/>
                  <a:pt x="2531261" y="17295"/>
                  <a:pt x="2554224" y="12192"/>
                </a:cubicBezTo>
                <a:cubicBezTo>
                  <a:pt x="2564338" y="9944"/>
                  <a:pt x="2574369" y="6834"/>
                  <a:pt x="2584704" y="6096"/>
                </a:cubicBezTo>
                <a:cubicBezTo>
                  <a:pt x="2631365" y="2763"/>
                  <a:pt x="2678176" y="2032"/>
                  <a:pt x="2724912" y="0"/>
                </a:cubicBezTo>
                <a:lnTo>
                  <a:pt x="3054096" y="6096"/>
                </a:lnTo>
                <a:cubicBezTo>
                  <a:pt x="3205423" y="9879"/>
                  <a:pt x="3167423" y="6546"/>
                  <a:pt x="3261360" y="18288"/>
                </a:cubicBezTo>
                <a:cubicBezTo>
                  <a:pt x="3267456" y="20320"/>
                  <a:pt x="3273414" y="22826"/>
                  <a:pt x="3279648" y="24384"/>
                </a:cubicBezTo>
                <a:cubicBezTo>
                  <a:pt x="3293560" y="27862"/>
                  <a:pt x="3314481" y="29609"/>
                  <a:pt x="3328416" y="36576"/>
                </a:cubicBezTo>
                <a:cubicBezTo>
                  <a:pt x="3370514" y="57625"/>
                  <a:pt x="3320340" y="42177"/>
                  <a:pt x="3371088" y="54864"/>
                </a:cubicBezTo>
                <a:cubicBezTo>
                  <a:pt x="3377184" y="62992"/>
                  <a:pt x="3382192" y="72064"/>
                  <a:pt x="3389376" y="79248"/>
                </a:cubicBezTo>
                <a:cubicBezTo>
                  <a:pt x="3394557" y="84429"/>
                  <a:pt x="3402839" y="85926"/>
                  <a:pt x="3407664" y="91440"/>
                </a:cubicBezTo>
                <a:cubicBezTo>
                  <a:pt x="3417313" y="102467"/>
                  <a:pt x="3423920" y="115824"/>
                  <a:pt x="3432048" y="128016"/>
                </a:cubicBezTo>
                <a:cubicBezTo>
                  <a:pt x="3436112" y="134112"/>
                  <a:pt x="3441923" y="139353"/>
                  <a:pt x="3444240" y="146304"/>
                </a:cubicBezTo>
                <a:cubicBezTo>
                  <a:pt x="3446272" y="152400"/>
                  <a:pt x="3445792" y="160048"/>
                  <a:pt x="3450336" y="164592"/>
                </a:cubicBezTo>
                <a:cubicBezTo>
                  <a:pt x="3460697" y="174953"/>
                  <a:pt x="3474720" y="180848"/>
                  <a:pt x="3486912" y="188976"/>
                </a:cubicBezTo>
                <a:cubicBezTo>
                  <a:pt x="3493008" y="193040"/>
                  <a:pt x="3500019" y="195987"/>
                  <a:pt x="3505200" y="201168"/>
                </a:cubicBezTo>
                <a:cubicBezTo>
                  <a:pt x="3511296" y="207264"/>
                  <a:pt x="3517969" y="212833"/>
                  <a:pt x="3523488" y="219456"/>
                </a:cubicBezTo>
                <a:cubicBezTo>
                  <a:pt x="3528178" y="225084"/>
                  <a:pt x="3531422" y="231782"/>
                  <a:pt x="3535680" y="237744"/>
                </a:cubicBezTo>
                <a:cubicBezTo>
                  <a:pt x="3541585" y="246012"/>
                  <a:pt x="3547356" y="254414"/>
                  <a:pt x="3553968" y="262128"/>
                </a:cubicBezTo>
                <a:cubicBezTo>
                  <a:pt x="3559579" y="268674"/>
                  <a:pt x="3566737" y="273793"/>
                  <a:pt x="3572256" y="280416"/>
                </a:cubicBezTo>
                <a:cubicBezTo>
                  <a:pt x="3594094" y="306621"/>
                  <a:pt x="3576797" y="289499"/>
                  <a:pt x="3590544" y="316992"/>
                </a:cubicBezTo>
                <a:cubicBezTo>
                  <a:pt x="3614179" y="364261"/>
                  <a:pt x="3593510" y="307601"/>
                  <a:pt x="3608832" y="353568"/>
                </a:cubicBezTo>
                <a:cubicBezTo>
                  <a:pt x="3610864" y="369824"/>
                  <a:pt x="3611997" y="386218"/>
                  <a:pt x="3614928" y="402336"/>
                </a:cubicBezTo>
                <a:cubicBezTo>
                  <a:pt x="3616077" y="408658"/>
                  <a:pt x="3619466" y="414390"/>
                  <a:pt x="3621024" y="420624"/>
                </a:cubicBezTo>
                <a:cubicBezTo>
                  <a:pt x="3623537" y="430676"/>
                  <a:pt x="3624872" y="440990"/>
                  <a:pt x="3627120" y="451104"/>
                </a:cubicBezTo>
                <a:cubicBezTo>
                  <a:pt x="3632223" y="474067"/>
                  <a:pt x="3632524" y="473411"/>
                  <a:pt x="3639312" y="493776"/>
                </a:cubicBezTo>
                <a:cubicBezTo>
                  <a:pt x="3652131" y="609144"/>
                  <a:pt x="3638306" y="507032"/>
                  <a:pt x="3651504" y="573024"/>
                </a:cubicBezTo>
                <a:cubicBezTo>
                  <a:pt x="3653675" y="583878"/>
                  <a:pt x="3656281" y="614541"/>
                  <a:pt x="3663696" y="627888"/>
                </a:cubicBezTo>
                <a:cubicBezTo>
                  <a:pt x="3670812" y="640697"/>
                  <a:pt x="3679952" y="652272"/>
                  <a:pt x="3688080" y="664464"/>
                </a:cubicBezTo>
                <a:lnTo>
                  <a:pt x="3700272" y="682752"/>
                </a:lnTo>
                <a:cubicBezTo>
                  <a:pt x="3704336" y="688848"/>
                  <a:pt x="3707283" y="695859"/>
                  <a:pt x="3712464" y="701040"/>
                </a:cubicBezTo>
                <a:lnTo>
                  <a:pt x="3730752" y="719328"/>
                </a:lnTo>
                <a:cubicBezTo>
                  <a:pt x="3736401" y="736275"/>
                  <a:pt x="3736435" y="741723"/>
                  <a:pt x="3749040" y="755904"/>
                </a:cubicBezTo>
                <a:cubicBezTo>
                  <a:pt x="3760495" y="768791"/>
                  <a:pt x="3785616" y="792480"/>
                  <a:pt x="3785616" y="792480"/>
                </a:cubicBezTo>
                <a:cubicBezTo>
                  <a:pt x="3790574" y="807354"/>
                  <a:pt x="3792087" y="817239"/>
                  <a:pt x="3803904" y="829056"/>
                </a:cubicBezTo>
                <a:cubicBezTo>
                  <a:pt x="3809085" y="834237"/>
                  <a:pt x="3816564" y="836558"/>
                  <a:pt x="3822192" y="841248"/>
                </a:cubicBezTo>
                <a:cubicBezTo>
                  <a:pt x="3828815" y="846767"/>
                  <a:pt x="3834961" y="852913"/>
                  <a:pt x="3840480" y="859536"/>
                </a:cubicBezTo>
                <a:cubicBezTo>
                  <a:pt x="3845170" y="865164"/>
                  <a:pt x="3847158" y="872999"/>
                  <a:pt x="3852672" y="877824"/>
                </a:cubicBezTo>
                <a:cubicBezTo>
                  <a:pt x="3863699" y="887473"/>
                  <a:pt x="3877526" y="893416"/>
                  <a:pt x="3889248" y="902208"/>
                </a:cubicBezTo>
                <a:lnTo>
                  <a:pt x="3938016" y="938784"/>
                </a:lnTo>
                <a:cubicBezTo>
                  <a:pt x="3970460" y="1003671"/>
                  <a:pt x="3926175" y="930531"/>
                  <a:pt x="3974592" y="969264"/>
                </a:cubicBezTo>
                <a:cubicBezTo>
                  <a:pt x="3979610" y="973278"/>
                  <a:pt x="3976144" y="983008"/>
                  <a:pt x="3980688" y="987552"/>
                </a:cubicBezTo>
                <a:cubicBezTo>
                  <a:pt x="3991049" y="997913"/>
                  <a:pt x="4005072" y="1003808"/>
                  <a:pt x="4017264" y="1011936"/>
                </a:cubicBezTo>
                <a:lnTo>
                  <a:pt x="4035552" y="1024128"/>
                </a:lnTo>
                <a:cubicBezTo>
                  <a:pt x="4041648" y="1028192"/>
                  <a:pt x="4046889" y="1034003"/>
                  <a:pt x="4053840" y="1036320"/>
                </a:cubicBezTo>
                <a:cubicBezTo>
                  <a:pt x="4059936" y="1038352"/>
                  <a:pt x="4065855" y="1041022"/>
                  <a:pt x="4072128" y="1042416"/>
                </a:cubicBezTo>
                <a:cubicBezTo>
                  <a:pt x="4112996" y="1051498"/>
                  <a:pt x="4151385" y="1051561"/>
                  <a:pt x="4194048" y="1054608"/>
                </a:cubicBezTo>
                <a:cubicBezTo>
                  <a:pt x="4200144" y="1056640"/>
                  <a:pt x="4206063" y="1059310"/>
                  <a:pt x="4212336" y="1060704"/>
                </a:cubicBezTo>
                <a:cubicBezTo>
                  <a:pt x="4246210" y="1068232"/>
                  <a:pt x="4281710" y="1069782"/>
                  <a:pt x="4315968" y="1072896"/>
                </a:cubicBezTo>
                <a:cubicBezTo>
                  <a:pt x="4355277" y="1085999"/>
                  <a:pt x="4317661" y="1074880"/>
                  <a:pt x="4389120" y="1085088"/>
                </a:cubicBezTo>
                <a:cubicBezTo>
                  <a:pt x="4399377" y="1086553"/>
                  <a:pt x="4409486" y="1088936"/>
                  <a:pt x="4419600" y="1091184"/>
                </a:cubicBezTo>
                <a:cubicBezTo>
                  <a:pt x="4427779" y="1093001"/>
                  <a:pt x="4435679" y="1096173"/>
                  <a:pt x="4443984" y="1097280"/>
                </a:cubicBezTo>
                <a:cubicBezTo>
                  <a:pt x="4466231" y="1100246"/>
                  <a:pt x="4488688" y="1101344"/>
                  <a:pt x="4511040" y="1103376"/>
                </a:cubicBezTo>
                <a:cubicBezTo>
                  <a:pt x="4628622" y="1132771"/>
                  <a:pt x="4499906" y="1102321"/>
                  <a:pt x="4815840" y="1121664"/>
                </a:cubicBezTo>
                <a:cubicBezTo>
                  <a:pt x="4835178" y="1122848"/>
                  <a:pt x="4835509" y="1132438"/>
                  <a:pt x="4852416" y="1139952"/>
                </a:cubicBezTo>
                <a:cubicBezTo>
                  <a:pt x="4864160" y="1145171"/>
                  <a:pt x="4876524" y="1149027"/>
                  <a:pt x="4888992" y="1152144"/>
                </a:cubicBezTo>
                <a:cubicBezTo>
                  <a:pt x="4905248" y="1156208"/>
                  <a:pt x="4921864" y="1159037"/>
                  <a:pt x="4937760" y="1164336"/>
                </a:cubicBezTo>
                <a:lnTo>
                  <a:pt x="4974336" y="1176528"/>
                </a:lnTo>
                <a:cubicBezTo>
                  <a:pt x="4980432" y="1178560"/>
                  <a:pt x="4986390" y="1181066"/>
                  <a:pt x="4992624" y="1182624"/>
                </a:cubicBezTo>
                <a:cubicBezTo>
                  <a:pt x="5053860" y="1197933"/>
                  <a:pt x="5025496" y="1189517"/>
                  <a:pt x="5077968" y="1207008"/>
                </a:cubicBezTo>
                <a:cubicBezTo>
                  <a:pt x="5084064" y="1209040"/>
                  <a:pt x="5090909" y="1209540"/>
                  <a:pt x="5096256" y="1213104"/>
                </a:cubicBezTo>
                <a:cubicBezTo>
                  <a:pt x="5108041" y="1220961"/>
                  <a:pt x="5117986" y="1229907"/>
                  <a:pt x="5132832" y="1231392"/>
                </a:cubicBezTo>
                <a:cubicBezTo>
                  <a:pt x="5167264" y="1234835"/>
                  <a:pt x="5201920" y="1235456"/>
                  <a:pt x="5236464" y="1237488"/>
                </a:cubicBezTo>
                <a:cubicBezTo>
                  <a:pt x="5244592" y="1239520"/>
                  <a:pt x="5252669" y="1241767"/>
                  <a:pt x="5260848" y="1243584"/>
                </a:cubicBezTo>
                <a:cubicBezTo>
                  <a:pt x="5273369" y="1246366"/>
                  <a:pt x="5296544" y="1249240"/>
                  <a:pt x="5309616" y="1255776"/>
                </a:cubicBezTo>
                <a:cubicBezTo>
                  <a:pt x="5316169" y="1259053"/>
                  <a:pt x="5320836" y="1266040"/>
                  <a:pt x="5327904" y="1267968"/>
                </a:cubicBezTo>
                <a:cubicBezTo>
                  <a:pt x="5343709" y="1272279"/>
                  <a:pt x="5360416" y="1272032"/>
                  <a:pt x="5376672" y="1274064"/>
                </a:cubicBezTo>
                <a:cubicBezTo>
                  <a:pt x="5417989" y="1287836"/>
                  <a:pt x="5367585" y="1272247"/>
                  <a:pt x="5437632" y="1286256"/>
                </a:cubicBezTo>
                <a:cubicBezTo>
                  <a:pt x="5454063" y="1289542"/>
                  <a:pt x="5470504" y="1293149"/>
                  <a:pt x="5486400" y="1298448"/>
                </a:cubicBezTo>
                <a:lnTo>
                  <a:pt x="5541264" y="1316736"/>
                </a:lnTo>
                <a:cubicBezTo>
                  <a:pt x="5547360" y="1318768"/>
                  <a:pt x="5553251" y="1321572"/>
                  <a:pt x="5559552" y="1322832"/>
                </a:cubicBezTo>
                <a:cubicBezTo>
                  <a:pt x="5569712" y="1324864"/>
                  <a:pt x="5579918" y="1326680"/>
                  <a:pt x="5590032" y="1328928"/>
                </a:cubicBezTo>
                <a:cubicBezTo>
                  <a:pt x="5598211" y="1330745"/>
                  <a:pt x="5606571" y="1332082"/>
                  <a:pt x="5614416" y="1335024"/>
                </a:cubicBezTo>
                <a:cubicBezTo>
                  <a:pt x="5635839" y="1343058"/>
                  <a:pt x="5657146" y="1359447"/>
                  <a:pt x="5675376" y="1371600"/>
                </a:cubicBezTo>
                <a:lnTo>
                  <a:pt x="5693664" y="1383792"/>
                </a:lnTo>
                <a:cubicBezTo>
                  <a:pt x="5697728" y="1389888"/>
                  <a:pt x="5700342" y="1397255"/>
                  <a:pt x="5705856" y="1402080"/>
                </a:cubicBezTo>
                <a:cubicBezTo>
                  <a:pt x="5716883" y="1411729"/>
                  <a:pt x="5742432" y="1426464"/>
                  <a:pt x="5742432" y="1426464"/>
                </a:cubicBezTo>
                <a:cubicBezTo>
                  <a:pt x="5746496" y="1432560"/>
                  <a:pt x="5749110" y="1439927"/>
                  <a:pt x="5754624" y="1444752"/>
                </a:cubicBezTo>
                <a:cubicBezTo>
                  <a:pt x="5805879" y="1489601"/>
                  <a:pt x="5773206" y="1457091"/>
                  <a:pt x="5809488" y="1475232"/>
                </a:cubicBezTo>
                <a:cubicBezTo>
                  <a:pt x="5816041" y="1478509"/>
                  <a:pt x="5821223" y="1484147"/>
                  <a:pt x="5827776" y="1487424"/>
                </a:cubicBezTo>
                <a:cubicBezTo>
                  <a:pt x="5836521" y="1491797"/>
                  <a:pt x="5862635" y="1497663"/>
                  <a:pt x="5870448" y="1499616"/>
                </a:cubicBezTo>
                <a:cubicBezTo>
                  <a:pt x="5922859" y="1534557"/>
                  <a:pt x="5856547" y="1492665"/>
                  <a:pt x="5907024" y="1517904"/>
                </a:cubicBezTo>
                <a:cubicBezTo>
                  <a:pt x="5913577" y="1521181"/>
                  <a:pt x="5919216" y="1526032"/>
                  <a:pt x="5925312" y="1530096"/>
                </a:cubicBezTo>
                <a:cubicBezTo>
                  <a:pt x="5941568" y="1578864"/>
                  <a:pt x="5917184" y="1521968"/>
                  <a:pt x="5949696" y="1554480"/>
                </a:cubicBezTo>
                <a:cubicBezTo>
                  <a:pt x="5954240" y="1559024"/>
                  <a:pt x="5951778" y="1567750"/>
                  <a:pt x="5955792" y="1572768"/>
                </a:cubicBezTo>
                <a:cubicBezTo>
                  <a:pt x="5960369" y="1578489"/>
                  <a:pt x="5967984" y="1580896"/>
                  <a:pt x="5974080" y="1584960"/>
                </a:cubicBezTo>
                <a:cubicBezTo>
                  <a:pt x="5984425" y="1615994"/>
                  <a:pt x="5971863" y="1594566"/>
                  <a:pt x="5998464" y="1609344"/>
                </a:cubicBezTo>
                <a:cubicBezTo>
                  <a:pt x="6011273" y="1616460"/>
                  <a:pt x="6022848" y="1625600"/>
                  <a:pt x="6035040" y="1633728"/>
                </a:cubicBezTo>
                <a:cubicBezTo>
                  <a:pt x="6041136" y="1637792"/>
                  <a:pt x="6046377" y="1643603"/>
                  <a:pt x="6053328" y="1645920"/>
                </a:cubicBezTo>
                <a:cubicBezTo>
                  <a:pt x="6099295" y="1661242"/>
                  <a:pt x="6042635" y="1640573"/>
                  <a:pt x="6089904" y="1664208"/>
                </a:cubicBezTo>
                <a:cubicBezTo>
                  <a:pt x="6095651" y="1667082"/>
                  <a:pt x="6102096" y="1668272"/>
                  <a:pt x="6108192" y="1670304"/>
                </a:cubicBezTo>
                <a:cubicBezTo>
                  <a:pt x="6115682" y="1677794"/>
                  <a:pt x="6135277" y="1694998"/>
                  <a:pt x="6138672" y="1706880"/>
                </a:cubicBezTo>
                <a:cubicBezTo>
                  <a:pt x="6140905" y="1714695"/>
                  <a:pt x="6138672" y="1723136"/>
                  <a:pt x="6138672" y="173126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8BB2D1B8-9DBD-4593-87FE-3572CE9F8A49}"/>
              </a:ext>
            </a:extLst>
          </p:cNvPr>
          <p:cNvSpPr/>
          <p:nvPr/>
        </p:nvSpPr>
        <p:spPr>
          <a:xfrm>
            <a:off x="683568" y="2060859"/>
            <a:ext cx="1656176" cy="499742"/>
          </a:xfrm>
          <a:prstGeom prst="wedgeRoundRectCallout">
            <a:avLst>
              <a:gd name="adj1" fmla="val -18625"/>
              <a:gd name="adj2" fmla="val 9543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「まだ先があるし</a:t>
            </a:r>
            <a:r>
              <a:rPr kumimoji="1" lang="ja-JP" altLang="en-US" sz="900" dirty="0" err="1"/>
              <a:t>余裕余裕</a:t>
            </a:r>
            <a:r>
              <a:rPr kumimoji="1" lang="ja-JP" altLang="en-US" sz="900" dirty="0"/>
              <a:t>」</a:t>
            </a:r>
            <a:endParaRPr kumimoji="1" lang="en-US" altLang="ja-JP" sz="900" dirty="0"/>
          </a:p>
          <a:p>
            <a:pPr algn="ctr"/>
            <a:r>
              <a:rPr lang="ja-JP" altLang="en-US" sz="900" b="1" dirty="0"/>
              <a:t>（夏休みの学生症候群）</a:t>
            </a:r>
            <a:endParaRPr kumimoji="1" lang="ja-JP" altLang="en-US" sz="900" b="1" dirty="0"/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9D1C435B-914B-4D12-AEF3-885A6484436D}"/>
              </a:ext>
            </a:extLst>
          </p:cNvPr>
          <p:cNvSpPr/>
          <p:nvPr/>
        </p:nvSpPr>
        <p:spPr>
          <a:xfrm>
            <a:off x="2501782" y="2680099"/>
            <a:ext cx="1656176" cy="499742"/>
          </a:xfrm>
          <a:prstGeom prst="wedgeRoundRectCallout">
            <a:avLst>
              <a:gd name="adj1" fmla="val -21938"/>
              <a:gd name="adj2" fmla="val -200984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「やっべ、時間ねぇ！」</a:t>
            </a:r>
            <a:endParaRPr kumimoji="1" lang="en-US" altLang="ja-JP" sz="900" dirty="0"/>
          </a:p>
          <a:p>
            <a:pPr algn="ctr"/>
            <a:r>
              <a:rPr lang="ja-JP" altLang="en-US" sz="900" b="1" dirty="0"/>
              <a:t>（夏休みの学生症候群）</a:t>
            </a:r>
            <a:endParaRPr kumimoji="1" lang="ja-JP" altLang="en-US" sz="9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6A75ACA-7E66-4E32-8E14-EBBFA81986F6}"/>
              </a:ext>
            </a:extLst>
          </p:cNvPr>
          <p:cNvSpPr txBox="1"/>
          <p:nvPr/>
        </p:nvSpPr>
        <p:spPr>
          <a:xfrm>
            <a:off x="8113224" y="3573016"/>
            <a:ext cx="779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時間</a:t>
            </a:r>
            <a:r>
              <a:rPr kumimoji="1" lang="en-US" altLang="ja-JP" sz="1100" dirty="0"/>
              <a:t>/</a:t>
            </a:r>
            <a:r>
              <a:rPr kumimoji="1" lang="ja-JP" altLang="en-US" sz="1100" dirty="0"/>
              <a:t>日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0DB9D74-5047-46EA-A20A-FF421AAC8ACB}"/>
              </a:ext>
            </a:extLst>
          </p:cNvPr>
          <p:cNvSpPr txBox="1"/>
          <p:nvPr/>
        </p:nvSpPr>
        <p:spPr>
          <a:xfrm>
            <a:off x="48328" y="1553078"/>
            <a:ext cx="635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やる気</a:t>
            </a:r>
            <a:endParaRPr kumimoji="1" lang="ja-JP" altLang="en-US" sz="1100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630BED5E-7BAE-443D-BF29-38E90574D009}"/>
              </a:ext>
            </a:extLst>
          </p:cNvPr>
          <p:cNvSpPr/>
          <p:nvPr/>
        </p:nvSpPr>
        <p:spPr>
          <a:xfrm>
            <a:off x="4499992" y="1853641"/>
            <a:ext cx="1656176" cy="639249"/>
          </a:xfrm>
          <a:prstGeom prst="wedgeRoundRectCallout">
            <a:avLst>
              <a:gd name="adj1" fmla="val -53960"/>
              <a:gd name="adj2" fmla="val 101204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「あー終わらなかった。もうどうせ遅れるし</a:t>
            </a:r>
            <a:r>
              <a:rPr kumimoji="1" lang="en-US" altLang="ja-JP" sz="900" dirty="0"/>
              <a:t>6</a:t>
            </a:r>
            <a:r>
              <a:rPr kumimoji="1" lang="ja-JP" altLang="en-US" sz="900" dirty="0"/>
              <a:t>日かかるって言っちゃえ」</a:t>
            </a:r>
            <a:endParaRPr kumimoji="1" lang="en-US" altLang="ja-JP" sz="900" dirty="0"/>
          </a:p>
          <a:p>
            <a:pPr algn="ctr"/>
            <a:r>
              <a:rPr lang="ja-JP" altLang="en-US" sz="900" b="1" dirty="0"/>
              <a:t>（喉元過ぎれば熱さ忘れる）</a:t>
            </a:r>
            <a:endParaRPr kumimoji="1" lang="ja-JP" altLang="en-US" sz="900" b="1" dirty="0"/>
          </a:p>
        </p:txBody>
      </p: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4F9B7697-3934-4E5D-AC04-F3052DD0DADB}"/>
              </a:ext>
            </a:extLst>
          </p:cNvPr>
          <p:cNvSpPr/>
          <p:nvPr/>
        </p:nvSpPr>
        <p:spPr>
          <a:xfrm>
            <a:off x="6432392" y="2272450"/>
            <a:ext cx="1884024" cy="639249"/>
          </a:xfrm>
          <a:prstGeom prst="wedgeRoundRectCallout">
            <a:avLst>
              <a:gd name="adj1" fmla="val -53960"/>
              <a:gd name="adj2" fmla="val 101204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「</a:t>
            </a:r>
            <a:r>
              <a:rPr kumimoji="1" lang="en-US" altLang="ja-JP" sz="900" dirty="0"/>
              <a:t>5</a:t>
            </a:r>
            <a:r>
              <a:rPr kumimoji="1" lang="ja-JP" altLang="en-US" sz="900" dirty="0"/>
              <a:t>日目で終わりそうだったけど、時間は目一杯使</a:t>
            </a:r>
            <a:r>
              <a:rPr kumimoji="1" lang="ja-JP" altLang="en-US" sz="900" dirty="0" err="1"/>
              <a:t>わな</a:t>
            </a:r>
            <a:r>
              <a:rPr kumimoji="1" lang="ja-JP" altLang="en-US" sz="900" dirty="0"/>
              <a:t>損だね」</a:t>
            </a:r>
            <a:endParaRPr kumimoji="1" lang="en-US" altLang="ja-JP" sz="900" dirty="0"/>
          </a:p>
          <a:p>
            <a:pPr algn="ctr"/>
            <a:r>
              <a:rPr lang="ja-JP" altLang="en-US" sz="900" b="1" dirty="0"/>
              <a:t>（パーキンソンの法則）</a:t>
            </a:r>
            <a:endParaRPr kumimoji="1" lang="ja-JP" altLang="en-US" sz="9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98B8BA7-277C-4476-B892-C94C2E9C68B3}"/>
              </a:ext>
            </a:extLst>
          </p:cNvPr>
          <p:cNvSpPr txBox="1"/>
          <p:nvPr/>
        </p:nvSpPr>
        <p:spPr>
          <a:xfrm>
            <a:off x="581487" y="3886944"/>
            <a:ext cx="787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２</a:t>
            </a:r>
            <a:r>
              <a:rPr kumimoji="1" lang="ja-JP" altLang="en-US" dirty="0"/>
              <a:t>点見積もりの場合　～最短３</a:t>
            </a:r>
            <a:r>
              <a:rPr lang="ja-JP" altLang="en-US" dirty="0"/>
              <a:t>日。最長</a:t>
            </a:r>
            <a:r>
              <a:rPr lang="en-US" altLang="ja-JP" dirty="0"/>
              <a:t>5</a:t>
            </a:r>
            <a:r>
              <a:rPr lang="ja-JP" altLang="en-US" dirty="0"/>
              <a:t>日で終わらないと恥ずかしいタスク～</a:t>
            </a:r>
            <a:endParaRPr kumimoji="1" lang="ja-JP" altLang="en-US" dirty="0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08CFF48-8A60-4F7C-AE55-B2C92B3894C8}"/>
              </a:ext>
            </a:extLst>
          </p:cNvPr>
          <p:cNvCxnSpPr/>
          <p:nvPr/>
        </p:nvCxnSpPr>
        <p:spPr>
          <a:xfrm>
            <a:off x="457200" y="4360242"/>
            <a:ext cx="0" cy="194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B94EE83-F292-4136-8127-7DEB17E296BE}"/>
              </a:ext>
            </a:extLst>
          </p:cNvPr>
          <p:cNvCxnSpPr/>
          <p:nvPr/>
        </p:nvCxnSpPr>
        <p:spPr>
          <a:xfrm>
            <a:off x="251520" y="6160442"/>
            <a:ext cx="8352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EED3D7F-4E32-4B8F-A7C4-BE0573CF77F4}"/>
              </a:ext>
            </a:extLst>
          </p:cNvPr>
          <p:cNvSpPr txBox="1"/>
          <p:nvPr/>
        </p:nvSpPr>
        <p:spPr>
          <a:xfrm>
            <a:off x="251520" y="623245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０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0E74FFD-70E4-4929-A3B1-B72868A36D3E}"/>
              </a:ext>
            </a:extLst>
          </p:cNvPr>
          <p:cNvCxnSpPr>
            <a:cxnSpLocks/>
          </p:cNvCxnSpPr>
          <p:nvPr/>
        </p:nvCxnSpPr>
        <p:spPr>
          <a:xfrm>
            <a:off x="4427984" y="594441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DA6F03B-D708-4162-9655-9A6EC22995FF}"/>
              </a:ext>
            </a:extLst>
          </p:cNvPr>
          <p:cNvSpPr txBox="1"/>
          <p:nvPr/>
        </p:nvSpPr>
        <p:spPr>
          <a:xfrm>
            <a:off x="4283968" y="623245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４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9CCDE75-2409-4FEF-8D19-C7D3CF9697D2}"/>
              </a:ext>
            </a:extLst>
          </p:cNvPr>
          <p:cNvCxnSpPr>
            <a:cxnSpLocks/>
          </p:cNvCxnSpPr>
          <p:nvPr/>
        </p:nvCxnSpPr>
        <p:spPr>
          <a:xfrm>
            <a:off x="1331640" y="594441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84552EA-6F2F-45CF-B4B9-5729B6C15132}"/>
              </a:ext>
            </a:extLst>
          </p:cNvPr>
          <p:cNvSpPr txBox="1"/>
          <p:nvPr/>
        </p:nvSpPr>
        <p:spPr>
          <a:xfrm>
            <a:off x="1187624" y="623245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１</a:t>
            </a: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7D66B29-F14A-4EDC-BDA3-AC0CF3194C08}"/>
              </a:ext>
            </a:extLst>
          </p:cNvPr>
          <p:cNvCxnSpPr>
            <a:cxnSpLocks/>
          </p:cNvCxnSpPr>
          <p:nvPr/>
        </p:nvCxnSpPr>
        <p:spPr>
          <a:xfrm>
            <a:off x="2339752" y="5935126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6689A16-E231-4AA5-940F-492490490271}"/>
              </a:ext>
            </a:extLst>
          </p:cNvPr>
          <p:cNvSpPr txBox="1"/>
          <p:nvPr/>
        </p:nvSpPr>
        <p:spPr>
          <a:xfrm>
            <a:off x="2195736" y="6223158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２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C0D89A8-9E5E-4D26-B497-CC34F197D50A}"/>
              </a:ext>
            </a:extLst>
          </p:cNvPr>
          <p:cNvCxnSpPr>
            <a:cxnSpLocks/>
          </p:cNvCxnSpPr>
          <p:nvPr/>
        </p:nvCxnSpPr>
        <p:spPr>
          <a:xfrm>
            <a:off x="3347864" y="594441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871AD5B-1807-41A0-8879-EF6EFCC26ADE}"/>
              </a:ext>
            </a:extLst>
          </p:cNvPr>
          <p:cNvSpPr txBox="1"/>
          <p:nvPr/>
        </p:nvSpPr>
        <p:spPr>
          <a:xfrm>
            <a:off x="3203848" y="623245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３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30E0B0F-C447-417B-A50F-7E76249ECF5C}"/>
              </a:ext>
            </a:extLst>
          </p:cNvPr>
          <p:cNvCxnSpPr>
            <a:cxnSpLocks/>
          </p:cNvCxnSpPr>
          <p:nvPr/>
        </p:nvCxnSpPr>
        <p:spPr>
          <a:xfrm>
            <a:off x="5508104" y="594441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CC50D46-C0C7-4147-B38A-01F979F9D545}"/>
              </a:ext>
            </a:extLst>
          </p:cNvPr>
          <p:cNvSpPr txBox="1"/>
          <p:nvPr/>
        </p:nvSpPr>
        <p:spPr>
          <a:xfrm>
            <a:off x="5364088" y="623245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５</a:t>
            </a: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FCFA2B0-0643-41FD-807E-2820865373ED}"/>
              </a:ext>
            </a:extLst>
          </p:cNvPr>
          <p:cNvCxnSpPr>
            <a:cxnSpLocks/>
          </p:cNvCxnSpPr>
          <p:nvPr/>
        </p:nvCxnSpPr>
        <p:spPr>
          <a:xfrm>
            <a:off x="6588224" y="594441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FAA45F4-C987-4FE6-8F6B-AB0FAC434FAA}"/>
              </a:ext>
            </a:extLst>
          </p:cNvPr>
          <p:cNvSpPr txBox="1"/>
          <p:nvPr/>
        </p:nvSpPr>
        <p:spPr>
          <a:xfrm>
            <a:off x="6444208" y="623245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６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98A63C2-6A28-4893-AD9F-C9A40581BAA1}"/>
              </a:ext>
            </a:extLst>
          </p:cNvPr>
          <p:cNvCxnSpPr>
            <a:cxnSpLocks/>
          </p:cNvCxnSpPr>
          <p:nvPr/>
        </p:nvCxnSpPr>
        <p:spPr>
          <a:xfrm flipH="1">
            <a:off x="3347864" y="4432250"/>
            <a:ext cx="36004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65EECA1-1A0B-49A4-A138-0DD3F82ACF51}"/>
              </a:ext>
            </a:extLst>
          </p:cNvPr>
          <p:cNvSpPr txBox="1"/>
          <p:nvPr/>
        </p:nvSpPr>
        <p:spPr>
          <a:xfrm>
            <a:off x="8113224" y="6160442"/>
            <a:ext cx="779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時間</a:t>
            </a:r>
            <a:r>
              <a:rPr kumimoji="1" lang="en-US" altLang="ja-JP" sz="1100" dirty="0"/>
              <a:t>/</a:t>
            </a:r>
            <a:r>
              <a:rPr kumimoji="1" lang="ja-JP" altLang="en-US" sz="1100" dirty="0"/>
              <a:t>日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0979DCE-45DF-4A92-A50C-BCA2848E7FE3}"/>
              </a:ext>
            </a:extLst>
          </p:cNvPr>
          <p:cNvSpPr txBox="1"/>
          <p:nvPr/>
        </p:nvSpPr>
        <p:spPr>
          <a:xfrm>
            <a:off x="48328" y="4140504"/>
            <a:ext cx="635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やる気</a:t>
            </a:r>
            <a:endParaRPr kumimoji="1" lang="ja-JP" altLang="en-US" sz="1100" dirty="0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0C07902-EC42-46BE-BE3C-27DCA32A0C95}"/>
              </a:ext>
            </a:extLst>
          </p:cNvPr>
          <p:cNvCxnSpPr>
            <a:cxnSpLocks/>
          </p:cNvCxnSpPr>
          <p:nvPr/>
        </p:nvCxnSpPr>
        <p:spPr>
          <a:xfrm flipH="1">
            <a:off x="5508104" y="4437112"/>
            <a:ext cx="36004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3FCE6DA5-F031-4B79-A014-5FA196189D41}"/>
              </a:ext>
            </a:extLst>
          </p:cNvPr>
          <p:cNvSpPr/>
          <p:nvPr/>
        </p:nvSpPr>
        <p:spPr>
          <a:xfrm>
            <a:off x="463296" y="4358640"/>
            <a:ext cx="3907564" cy="1828800"/>
          </a:xfrm>
          <a:custGeom>
            <a:avLst/>
            <a:gdLst>
              <a:gd name="connsiteX0" fmla="*/ 0 w 3907564"/>
              <a:gd name="connsiteY0" fmla="*/ 1816608 h 1828800"/>
              <a:gd name="connsiteX1" fmla="*/ 6096 w 3907564"/>
              <a:gd name="connsiteY1" fmla="*/ 1725168 h 1828800"/>
              <a:gd name="connsiteX2" fmla="*/ 12192 w 3907564"/>
              <a:gd name="connsiteY2" fmla="*/ 1554480 h 1828800"/>
              <a:gd name="connsiteX3" fmla="*/ 18288 w 3907564"/>
              <a:gd name="connsiteY3" fmla="*/ 1499616 h 1828800"/>
              <a:gd name="connsiteX4" fmla="*/ 24384 w 3907564"/>
              <a:gd name="connsiteY4" fmla="*/ 1414272 h 1828800"/>
              <a:gd name="connsiteX5" fmla="*/ 36576 w 3907564"/>
              <a:gd name="connsiteY5" fmla="*/ 1274064 h 1828800"/>
              <a:gd name="connsiteX6" fmla="*/ 42672 w 3907564"/>
              <a:gd name="connsiteY6" fmla="*/ 1219200 h 1828800"/>
              <a:gd name="connsiteX7" fmla="*/ 48768 w 3907564"/>
              <a:gd name="connsiteY7" fmla="*/ 1200912 h 1828800"/>
              <a:gd name="connsiteX8" fmla="*/ 54864 w 3907564"/>
              <a:gd name="connsiteY8" fmla="*/ 1164336 h 1828800"/>
              <a:gd name="connsiteX9" fmla="*/ 60960 w 3907564"/>
              <a:gd name="connsiteY9" fmla="*/ 1133856 h 1828800"/>
              <a:gd name="connsiteX10" fmla="*/ 73152 w 3907564"/>
              <a:gd name="connsiteY10" fmla="*/ 1042416 h 1828800"/>
              <a:gd name="connsiteX11" fmla="*/ 79248 w 3907564"/>
              <a:gd name="connsiteY11" fmla="*/ 1011936 h 1828800"/>
              <a:gd name="connsiteX12" fmla="*/ 85344 w 3907564"/>
              <a:gd name="connsiteY12" fmla="*/ 975360 h 1828800"/>
              <a:gd name="connsiteX13" fmla="*/ 97536 w 3907564"/>
              <a:gd name="connsiteY13" fmla="*/ 944880 h 1828800"/>
              <a:gd name="connsiteX14" fmla="*/ 109728 w 3907564"/>
              <a:gd name="connsiteY14" fmla="*/ 902208 h 1828800"/>
              <a:gd name="connsiteX15" fmla="*/ 121920 w 3907564"/>
              <a:gd name="connsiteY15" fmla="*/ 877824 h 1828800"/>
              <a:gd name="connsiteX16" fmla="*/ 134112 w 3907564"/>
              <a:gd name="connsiteY16" fmla="*/ 841248 h 1828800"/>
              <a:gd name="connsiteX17" fmla="*/ 158496 w 3907564"/>
              <a:gd name="connsiteY17" fmla="*/ 786384 h 1828800"/>
              <a:gd name="connsiteX18" fmla="*/ 176784 w 3907564"/>
              <a:gd name="connsiteY18" fmla="*/ 762000 h 1828800"/>
              <a:gd name="connsiteX19" fmla="*/ 195072 w 3907564"/>
              <a:gd name="connsiteY19" fmla="*/ 719328 h 1828800"/>
              <a:gd name="connsiteX20" fmla="*/ 207264 w 3907564"/>
              <a:gd name="connsiteY20" fmla="*/ 682752 h 1828800"/>
              <a:gd name="connsiteX21" fmla="*/ 219456 w 3907564"/>
              <a:gd name="connsiteY21" fmla="*/ 664464 h 1828800"/>
              <a:gd name="connsiteX22" fmla="*/ 231648 w 3907564"/>
              <a:gd name="connsiteY22" fmla="*/ 627888 h 1828800"/>
              <a:gd name="connsiteX23" fmla="*/ 243840 w 3907564"/>
              <a:gd name="connsiteY23" fmla="*/ 603504 h 1828800"/>
              <a:gd name="connsiteX24" fmla="*/ 249936 w 3907564"/>
              <a:gd name="connsiteY24" fmla="*/ 585216 h 1828800"/>
              <a:gd name="connsiteX25" fmla="*/ 292608 w 3907564"/>
              <a:gd name="connsiteY25" fmla="*/ 530352 h 1828800"/>
              <a:gd name="connsiteX26" fmla="*/ 304800 w 3907564"/>
              <a:gd name="connsiteY26" fmla="*/ 512064 h 1828800"/>
              <a:gd name="connsiteX27" fmla="*/ 323088 w 3907564"/>
              <a:gd name="connsiteY27" fmla="*/ 493776 h 1828800"/>
              <a:gd name="connsiteX28" fmla="*/ 335280 w 3907564"/>
              <a:gd name="connsiteY28" fmla="*/ 475488 h 1828800"/>
              <a:gd name="connsiteX29" fmla="*/ 353568 w 3907564"/>
              <a:gd name="connsiteY29" fmla="*/ 432816 h 1828800"/>
              <a:gd name="connsiteX30" fmla="*/ 390144 w 3907564"/>
              <a:gd name="connsiteY30" fmla="*/ 390144 h 1828800"/>
              <a:gd name="connsiteX31" fmla="*/ 402336 w 3907564"/>
              <a:gd name="connsiteY31" fmla="*/ 353568 h 1828800"/>
              <a:gd name="connsiteX32" fmla="*/ 438912 w 3907564"/>
              <a:gd name="connsiteY32" fmla="*/ 323088 h 1828800"/>
              <a:gd name="connsiteX33" fmla="*/ 451104 w 3907564"/>
              <a:gd name="connsiteY33" fmla="*/ 304800 h 1828800"/>
              <a:gd name="connsiteX34" fmla="*/ 469392 w 3907564"/>
              <a:gd name="connsiteY34" fmla="*/ 280416 h 1828800"/>
              <a:gd name="connsiteX35" fmla="*/ 493776 w 3907564"/>
              <a:gd name="connsiteY35" fmla="*/ 256032 h 1828800"/>
              <a:gd name="connsiteX36" fmla="*/ 518160 w 3907564"/>
              <a:gd name="connsiteY36" fmla="*/ 207264 h 1828800"/>
              <a:gd name="connsiteX37" fmla="*/ 524256 w 3907564"/>
              <a:gd name="connsiteY37" fmla="*/ 188976 h 1828800"/>
              <a:gd name="connsiteX38" fmla="*/ 542544 w 3907564"/>
              <a:gd name="connsiteY38" fmla="*/ 170688 h 1828800"/>
              <a:gd name="connsiteX39" fmla="*/ 615696 w 3907564"/>
              <a:gd name="connsiteY39" fmla="*/ 134112 h 1828800"/>
              <a:gd name="connsiteX40" fmla="*/ 725424 w 3907564"/>
              <a:gd name="connsiteY40" fmla="*/ 97536 h 1828800"/>
              <a:gd name="connsiteX41" fmla="*/ 780288 w 3907564"/>
              <a:gd name="connsiteY41" fmla="*/ 79248 h 1828800"/>
              <a:gd name="connsiteX42" fmla="*/ 798576 w 3907564"/>
              <a:gd name="connsiteY42" fmla="*/ 73152 h 1828800"/>
              <a:gd name="connsiteX43" fmla="*/ 816864 w 3907564"/>
              <a:gd name="connsiteY43" fmla="*/ 60960 h 1828800"/>
              <a:gd name="connsiteX44" fmla="*/ 877824 w 3907564"/>
              <a:gd name="connsiteY44" fmla="*/ 54864 h 1828800"/>
              <a:gd name="connsiteX45" fmla="*/ 969264 w 3907564"/>
              <a:gd name="connsiteY45" fmla="*/ 36576 h 1828800"/>
              <a:gd name="connsiteX46" fmla="*/ 993648 w 3907564"/>
              <a:gd name="connsiteY46" fmla="*/ 30480 h 1828800"/>
              <a:gd name="connsiteX47" fmla="*/ 1267968 w 3907564"/>
              <a:gd name="connsiteY47" fmla="*/ 30480 h 1828800"/>
              <a:gd name="connsiteX48" fmla="*/ 1493520 w 3907564"/>
              <a:gd name="connsiteY48" fmla="*/ 18288 h 1828800"/>
              <a:gd name="connsiteX49" fmla="*/ 1536192 w 3907564"/>
              <a:gd name="connsiteY49" fmla="*/ 12192 h 1828800"/>
              <a:gd name="connsiteX50" fmla="*/ 1554480 w 3907564"/>
              <a:gd name="connsiteY50" fmla="*/ 6096 h 1828800"/>
              <a:gd name="connsiteX51" fmla="*/ 1591056 w 3907564"/>
              <a:gd name="connsiteY51" fmla="*/ 0 h 1828800"/>
              <a:gd name="connsiteX52" fmla="*/ 1987296 w 3907564"/>
              <a:gd name="connsiteY52" fmla="*/ 6096 h 1828800"/>
              <a:gd name="connsiteX53" fmla="*/ 2011680 w 3907564"/>
              <a:gd name="connsiteY53" fmla="*/ 12192 h 1828800"/>
              <a:gd name="connsiteX54" fmla="*/ 2029968 w 3907564"/>
              <a:gd name="connsiteY54" fmla="*/ 18288 h 1828800"/>
              <a:gd name="connsiteX55" fmla="*/ 2194560 w 3907564"/>
              <a:gd name="connsiteY55" fmla="*/ 30480 h 1828800"/>
              <a:gd name="connsiteX56" fmla="*/ 2663952 w 3907564"/>
              <a:gd name="connsiteY56" fmla="*/ 42672 h 1828800"/>
              <a:gd name="connsiteX57" fmla="*/ 2944368 w 3907564"/>
              <a:gd name="connsiteY57" fmla="*/ 54864 h 1828800"/>
              <a:gd name="connsiteX58" fmla="*/ 2980944 w 3907564"/>
              <a:gd name="connsiteY58" fmla="*/ 60960 h 1828800"/>
              <a:gd name="connsiteX59" fmla="*/ 3005328 w 3907564"/>
              <a:gd name="connsiteY59" fmla="*/ 67056 h 1828800"/>
              <a:gd name="connsiteX60" fmla="*/ 3108960 w 3907564"/>
              <a:gd name="connsiteY60" fmla="*/ 79248 h 1828800"/>
              <a:gd name="connsiteX61" fmla="*/ 3145536 w 3907564"/>
              <a:gd name="connsiteY61" fmla="*/ 85344 h 1828800"/>
              <a:gd name="connsiteX62" fmla="*/ 3176016 w 3907564"/>
              <a:gd name="connsiteY62" fmla="*/ 91440 h 1828800"/>
              <a:gd name="connsiteX63" fmla="*/ 3230880 w 3907564"/>
              <a:gd name="connsiteY63" fmla="*/ 97536 h 1828800"/>
              <a:gd name="connsiteX64" fmla="*/ 3249168 w 3907564"/>
              <a:gd name="connsiteY64" fmla="*/ 103632 h 1828800"/>
              <a:gd name="connsiteX65" fmla="*/ 3310128 w 3907564"/>
              <a:gd name="connsiteY65" fmla="*/ 121920 h 1828800"/>
              <a:gd name="connsiteX66" fmla="*/ 3346704 w 3907564"/>
              <a:gd name="connsiteY66" fmla="*/ 146304 h 1828800"/>
              <a:gd name="connsiteX67" fmla="*/ 3383280 w 3907564"/>
              <a:gd name="connsiteY67" fmla="*/ 195072 h 1828800"/>
              <a:gd name="connsiteX68" fmla="*/ 3395472 w 3907564"/>
              <a:gd name="connsiteY68" fmla="*/ 213360 h 1828800"/>
              <a:gd name="connsiteX69" fmla="*/ 3413760 w 3907564"/>
              <a:gd name="connsiteY69" fmla="*/ 231648 h 1828800"/>
              <a:gd name="connsiteX70" fmla="*/ 3432048 w 3907564"/>
              <a:gd name="connsiteY70" fmla="*/ 268224 h 1828800"/>
              <a:gd name="connsiteX71" fmla="*/ 3462528 w 3907564"/>
              <a:gd name="connsiteY71" fmla="*/ 298704 h 1828800"/>
              <a:gd name="connsiteX72" fmla="*/ 3480816 w 3907564"/>
              <a:gd name="connsiteY72" fmla="*/ 329184 h 1828800"/>
              <a:gd name="connsiteX73" fmla="*/ 3499104 w 3907564"/>
              <a:gd name="connsiteY73" fmla="*/ 347472 h 1828800"/>
              <a:gd name="connsiteX74" fmla="*/ 3529584 w 3907564"/>
              <a:gd name="connsiteY74" fmla="*/ 390144 h 1828800"/>
              <a:gd name="connsiteX75" fmla="*/ 3560064 w 3907564"/>
              <a:gd name="connsiteY75" fmla="*/ 438912 h 1828800"/>
              <a:gd name="connsiteX76" fmla="*/ 3590544 w 3907564"/>
              <a:gd name="connsiteY76" fmla="*/ 518160 h 1828800"/>
              <a:gd name="connsiteX77" fmla="*/ 3602736 w 3907564"/>
              <a:gd name="connsiteY77" fmla="*/ 542544 h 1828800"/>
              <a:gd name="connsiteX78" fmla="*/ 3627120 w 3907564"/>
              <a:gd name="connsiteY78" fmla="*/ 633984 h 1828800"/>
              <a:gd name="connsiteX79" fmla="*/ 3639312 w 3907564"/>
              <a:gd name="connsiteY79" fmla="*/ 713232 h 1828800"/>
              <a:gd name="connsiteX80" fmla="*/ 3651504 w 3907564"/>
              <a:gd name="connsiteY80" fmla="*/ 743712 h 1828800"/>
              <a:gd name="connsiteX81" fmla="*/ 3657600 w 3907564"/>
              <a:gd name="connsiteY81" fmla="*/ 792480 h 1828800"/>
              <a:gd name="connsiteX82" fmla="*/ 3675888 w 3907564"/>
              <a:gd name="connsiteY82" fmla="*/ 829056 h 1828800"/>
              <a:gd name="connsiteX83" fmla="*/ 3694176 w 3907564"/>
              <a:gd name="connsiteY83" fmla="*/ 877824 h 1828800"/>
              <a:gd name="connsiteX84" fmla="*/ 3724656 w 3907564"/>
              <a:gd name="connsiteY84" fmla="*/ 999744 h 1828800"/>
              <a:gd name="connsiteX85" fmla="*/ 3742944 w 3907564"/>
              <a:gd name="connsiteY85" fmla="*/ 1066800 h 1828800"/>
              <a:gd name="connsiteX86" fmla="*/ 3749040 w 3907564"/>
              <a:gd name="connsiteY86" fmla="*/ 1103376 h 1828800"/>
              <a:gd name="connsiteX87" fmla="*/ 3767328 w 3907564"/>
              <a:gd name="connsiteY87" fmla="*/ 1170432 h 1828800"/>
              <a:gd name="connsiteX88" fmla="*/ 3773424 w 3907564"/>
              <a:gd name="connsiteY88" fmla="*/ 1231392 h 1828800"/>
              <a:gd name="connsiteX89" fmla="*/ 3779520 w 3907564"/>
              <a:gd name="connsiteY89" fmla="*/ 1255776 h 1828800"/>
              <a:gd name="connsiteX90" fmla="*/ 3785616 w 3907564"/>
              <a:gd name="connsiteY90" fmla="*/ 1341120 h 1828800"/>
              <a:gd name="connsiteX91" fmla="*/ 3797808 w 3907564"/>
              <a:gd name="connsiteY91" fmla="*/ 1359408 h 1828800"/>
              <a:gd name="connsiteX92" fmla="*/ 3803904 w 3907564"/>
              <a:gd name="connsiteY92" fmla="*/ 1377696 h 1828800"/>
              <a:gd name="connsiteX93" fmla="*/ 3810000 w 3907564"/>
              <a:gd name="connsiteY93" fmla="*/ 1420368 h 1828800"/>
              <a:gd name="connsiteX94" fmla="*/ 3822192 w 3907564"/>
              <a:gd name="connsiteY94" fmla="*/ 1469136 h 1828800"/>
              <a:gd name="connsiteX95" fmla="*/ 3840480 w 3907564"/>
              <a:gd name="connsiteY95" fmla="*/ 1530096 h 1828800"/>
              <a:gd name="connsiteX96" fmla="*/ 3846576 w 3907564"/>
              <a:gd name="connsiteY96" fmla="*/ 1560576 h 1828800"/>
              <a:gd name="connsiteX97" fmla="*/ 3858768 w 3907564"/>
              <a:gd name="connsiteY97" fmla="*/ 1597152 h 1828800"/>
              <a:gd name="connsiteX98" fmla="*/ 3864864 w 3907564"/>
              <a:gd name="connsiteY98" fmla="*/ 1645920 h 1828800"/>
              <a:gd name="connsiteX99" fmla="*/ 3870960 w 3907564"/>
              <a:gd name="connsiteY99" fmla="*/ 1688592 h 1828800"/>
              <a:gd name="connsiteX100" fmla="*/ 3877056 w 3907564"/>
              <a:gd name="connsiteY100" fmla="*/ 1706880 h 1828800"/>
              <a:gd name="connsiteX101" fmla="*/ 3889248 w 3907564"/>
              <a:gd name="connsiteY101" fmla="*/ 1725168 h 1828800"/>
              <a:gd name="connsiteX102" fmla="*/ 3895344 w 3907564"/>
              <a:gd name="connsiteY102" fmla="*/ 1767840 h 1828800"/>
              <a:gd name="connsiteX103" fmla="*/ 3901440 w 3907564"/>
              <a:gd name="connsiteY103" fmla="*/ 1786128 h 1828800"/>
              <a:gd name="connsiteX104" fmla="*/ 3907536 w 3907564"/>
              <a:gd name="connsiteY104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3907564" h="1828800">
                <a:moveTo>
                  <a:pt x="0" y="1816608"/>
                </a:moveTo>
                <a:cubicBezTo>
                  <a:pt x="2032" y="1786128"/>
                  <a:pt x="4677" y="1755683"/>
                  <a:pt x="6096" y="1725168"/>
                </a:cubicBezTo>
                <a:cubicBezTo>
                  <a:pt x="8741" y="1668297"/>
                  <a:pt x="9119" y="1611329"/>
                  <a:pt x="12192" y="1554480"/>
                </a:cubicBezTo>
                <a:cubicBezTo>
                  <a:pt x="13185" y="1536106"/>
                  <a:pt x="16694" y="1517947"/>
                  <a:pt x="18288" y="1499616"/>
                </a:cubicBezTo>
                <a:cubicBezTo>
                  <a:pt x="20759" y="1471203"/>
                  <a:pt x="22709" y="1442743"/>
                  <a:pt x="24384" y="1414272"/>
                </a:cubicBezTo>
                <a:cubicBezTo>
                  <a:pt x="32176" y="1281809"/>
                  <a:pt x="17395" y="1331606"/>
                  <a:pt x="36576" y="1274064"/>
                </a:cubicBezTo>
                <a:cubicBezTo>
                  <a:pt x="38608" y="1255776"/>
                  <a:pt x="39647" y="1237350"/>
                  <a:pt x="42672" y="1219200"/>
                </a:cubicBezTo>
                <a:cubicBezTo>
                  <a:pt x="43728" y="1212862"/>
                  <a:pt x="47374" y="1207185"/>
                  <a:pt x="48768" y="1200912"/>
                </a:cubicBezTo>
                <a:cubicBezTo>
                  <a:pt x="51449" y="1188846"/>
                  <a:pt x="52653" y="1176497"/>
                  <a:pt x="54864" y="1164336"/>
                </a:cubicBezTo>
                <a:cubicBezTo>
                  <a:pt x="56717" y="1154142"/>
                  <a:pt x="59385" y="1144097"/>
                  <a:pt x="60960" y="1133856"/>
                </a:cubicBezTo>
                <a:cubicBezTo>
                  <a:pt x="73289" y="1053721"/>
                  <a:pt x="60836" y="1116312"/>
                  <a:pt x="73152" y="1042416"/>
                </a:cubicBezTo>
                <a:cubicBezTo>
                  <a:pt x="74855" y="1032196"/>
                  <a:pt x="77395" y="1022130"/>
                  <a:pt x="79248" y="1011936"/>
                </a:cubicBezTo>
                <a:cubicBezTo>
                  <a:pt x="81459" y="999775"/>
                  <a:pt x="82092" y="987285"/>
                  <a:pt x="85344" y="975360"/>
                </a:cubicBezTo>
                <a:cubicBezTo>
                  <a:pt x="88223" y="964803"/>
                  <a:pt x="94076" y="955261"/>
                  <a:pt x="97536" y="944880"/>
                </a:cubicBezTo>
                <a:cubicBezTo>
                  <a:pt x="105270" y="921679"/>
                  <a:pt x="100922" y="922755"/>
                  <a:pt x="109728" y="902208"/>
                </a:cubicBezTo>
                <a:cubicBezTo>
                  <a:pt x="113308" y="893855"/>
                  <a:pt x="118545" y="886261"/>
                  <a:pt x="121920" y="877824"/>
                </a:cubicBezTo>
                <a:cubicBezTo>
                  <a:pt x="126693" y="865892"/>
                  <a:pt x="129339" y="853180"/>
                  <a:pt x="134112" y="841248"/>
                </a:cubicBezTo>
                <a:cubicBezTo>
                  <a:pt x="140535" y="825190"/>
                  <a:pt x="149004" y="801571"/>
                  <a:pt x="158496" y="786384"/>
                </a:cubicBezTo>
                <a:cubicBezTo>
                  <a:pt x="163881" y="777768"/>
                  <a:pt x="170688" y="770128"/>
                  <a:pt x="176784" y="762000"/>
                </a:cubicBezTo>
                <a:cubicBezTo>
                  <a:pt x="192910" y="697497"/>
                  <a:pt x="171016" y="773455"/>
                  <a:pt x="195072" y="719328"/>
                </a:cubicBezTo>
                <a:cubicBezTo>
                  <a:pt x="200291" y="707584"/>
                  <a:pt x="200135" y="693445"/>
                  <a:pt x="207264" y="682752"/>
                </a:cubicBezTo>
                <a:cubicBezTo>
                  <a:pt x="211328" y="676656"/>
                  <a:pt x="216480" y="671159"/>
                  <a:pt x="219456" y="664464"/>
                </a:cubicBezTo>
                <a:cubicBezTo>
                  <a:pt x="224675" y="652720"/>
                  <a:pt x="225901" y="639383"/>
                  <a:pt x="231648" y="627888"/>
                </a:cubicBezTo>
                <a:cubicBezTo>
                  <a:pt x="235712" y="619760"/>
                  <a:pt x="240260" y="611857"/>
                  <a:pt x="243840" y="603504"/>
                </a:cubicBezTo>
                <a:cubicBezTo>
                  <a:pt x="246371" y="597598"/>
                  <a:pt x="246815" y="590833"/>
                  <a:pt x="249936" y="585216"/>
                </a:cubicBezTo>
                <a:cubicBezTo>
                  <a:pt x="280750" y="529750"/>
                  <a:pt x="262989" y="565895"/>
                  <a:pt x="292608" y="530352"/>
                </a:cubicBezTo>
                <a:cubicBezTo>
                  <a:pt x="297298" y="524724"/>
                  <a:pt x="300110" y="517692"/>
                  <a:pt x="304800" y="512064"/>
                </a:cubicBezTo>
                <a:cubicBezTo>
                  <a:pt x="310319" y="505441"/>
                  <a:pt x="317569" y="500399"/>
                  <a:pt x="323088" y="493776"/>
                </a:cubicBezTo>
                <a:cubicBezTo>
                  <a:pt x="327778" y="488148"/>
                  <a:pt x="332003" y="482041"/>
                  <a:pt x="335280" y="475488"/>
                </a:cubicBezTo>
                <a:cubicBezTo>
                  <a:pt x="356021" y="434006"/>
                  <a:pt x="321855" y="483556"/>
                  <a:pt x="353568" y="432816"/>
                </a:cubicBezTo>
                <a:cubicBezTo>
                  <a:pt x="366602" y="411962"/>
                  <a:pt x="373519" y="406769"/>
                  <a:pt x="390144" y="390144"/>
                </a:cubicBezTo>
                <a:cubicBezTo>
                  <a:pt x="394208" y="377952"/>
                  <a:pt x="391643" y="360697"/>
                  <a:pt x="402336" y="353568"/>
                </a:cubicBezTo>
                <a:cubicBezTo>
                  <a:pt x="420318" y="341580"/>
                  <a:pt x="424244" y="340689"/>
                  <a:pt x="438912" y="323088"/>
                </a:cubicBezTo>
                <a:cubicBezTo>
                  <a:pt x="443602" y="317460"/>
                  <a:pt x="446846" y="310762"/>
                  <a:pt x="451104" y="304800"/>
                </a:cubicBezTo>
                <a:cubicBezTo>
                  <a:pt x="457009" y="296532"/>
                  <a:pt x="462702" y="288062"/>
                  <a:pt x="469392" y="280416"/>
                </a:cubicBezTo>
                <a:cubicBezTo>
                  <a:pt x="476961" y="271765"/>
                  <a:pt x="485648" y="264160"/>
                  <a:pt x="493776" y="256032"/>
                </a:cubicBezTo>
                <a:cubicBezTo>
                  <a:pt x="505897" y="207550"/>
                  <a:pt x="490528" y="255621"/>
                  <a:pt x="518160" y="207264"/>
                </a:cubicBezTo>
                <a:cubicBezTo>
                  <a:pt x="521348" y="201685"/>
                  <a:pt x="520692" y="194323"/>
                  <a:pt x="524256" y="188976"/>
                </a:cubicBezTo>
                <a:cubicBezTo>
                  <a:pt x="529038" y="181803"/>
                  <a:pt x="535739" y="175981"/>
                  <a:pt x="542544" y="170688"/>
                </a:cubicBezTo>
                <a:cubicBezTo>
                  <a:pt x="577996" y="143114"/>
                  <a:pt x="575583" y="147483"/>
                  <a:pt x="615696" y="134112"/>
                </a:cubicBezTo>
                <a:lnTo>
                  <a:pt x="725424" y="97536"/>
                </a:lnTo>
                <a:lnTo>
                  <a:pt x="780288" y="79248"/>
                </a:lnTo>
                <a:cubicBezTo>
                  <a:pt x="786384" y="77216"/>
                  <a:pt x="793229" y="76716"/>
                  <a:pt x="798576" y="73152"/>
                </a:cubicBezTo>
                <a:cubicBezTo>
                  <a:pt x="804672" y="69088"/>
                  <a:pt x="809725" y="62607"/>
                  <a:pt x="816864" y="60960"/>
                </a:cubicBezTo>
                <a:cubicBezTo>
                  <a:pt x="836762" y="56368"/>
                  <a:pt x="857504" y="56896"/>
                  <a:pt x="877824" y="54864"/>
                </a:cubicBezTo>
                <a:cubicBezTo>
                  <a:pt x="931856" y="36853"/>
                  <a:pt x="901627" y="44091"/>
                  <a:pt x="969264" y="36576"/>
                </a:cubicBezTo>
                <a:cubicBezTo>
                  <a:pt x="977392" y="34544"/>
                  <a:pt x="985287" y="31019"/>
                  <a:pt x="993648" y="30480"/>
                </a:cubicBezTo>
                <a:cubicBezTo>
                  <a:pt x="1148802" y="20470"/>
                  <a:pt x="1134146" y="23045"/>
                  <a:pt x="1267968" y="30480"/>
                </a:cubicBezTo>
                <a:cubicBezTo>
                  <a:pt x="1347515" y="27166"/>
                  <a:pt x="1416209" y="26019"/>
                  <a:pt x="1493520" y="18288"/>
                </a:cubicBezTo>
                <a:cubicBezTo>
                  <a:pt x="1507817" y="16858"/>
                  <a:pt x="1521968" y="14224"/>
                  <a:pt x="1536192" y="12192"/>
                </a:cubicBezTo>
                <a:cubicBezTo>
                  <a:pt x="1542288" y="10160"/>
                  <a:pt x="1548207" y="7490"/>
                  <a:pt x="1554480" y="6096"/>
                </a:cubicBezTo>
                <a:cubicBezTo>
                  <a:pt x="1566546" y="3415"/>
                  <a:pt x="1578696" y="0"/>
                  <a:pt x="1591056" y="0"/>
                </a:cubicBezTo>
                <a:cubicBezTo>
                  <a:pt x="1723152" y="0"/>
                  <a:pt x="1855216" y="4064"/>
                  <a:pt x="1987296" y="6096"/>
                </a:cubicBezTo>
                <a:cubicBezTo>
                  <a:pt x="1995424" y="8128"/>
                  <a:pt x="2003624" y="9890"/>
                  <a:pt x="2011680" y="12192"/>
                </a:cubicBezTo>
                <a:cubicBezTo>
                  <a:pt x="2017859" y="13957"/>
                  <a:pt x="2023617" y="17311"/>
                  <a:pt x="2029968" y="18288"/>
                </a:cubicBezTo>
                <a:cubicBezTo>
                  <a:pt x="2071305" y="24647"/>
                  <a:pt x="2162138" y="28573"/>
                  <a:pt x="2194560" y="30480"/>
                </a:cubicBezTo>
                <a:cubicBezTo>
                  <a:pt x="2355892" y="84257"/>
                  <a:pt x="2197535" y="33527"/>
                  <a:pt x="2663952" y="42672"/>
                </a:cubicBezTo>
                <a:cubicBezTo>
                  <a:pt x="2778369" y="44915"/>
                  <a:pt x="2837558" y="48930"/>
                  <a:pt x="2944368" y="54864"/>
                </a:cubicBezTo>
                <a:cubicBezTo>
                  <a:pt x="2956560" y="56896"/>
                  <a:pt x="2968824" y="58536"/>
                  <a:pt x="2980944" y="60960"/>
                </a:cubicBezTo>
                <a:cubicBezTo>
                  <a:pt x="2989159" y="62603"/>
                  <a:pt x="2997064" y="65679"/>
                  <a:pt x="3005328" y="67056"/>
                </a:cubicBezTo>
                <a:cubicBezTo>
                  <a:pt x="3030800" y="71301"/>
                  <a:pt x="3084486" y="75985"/>
                  <a:pt x="3108960" y="79248"/>
                </a:cubicBezTo>
                <a:cubicBezTo>
                  <a:pt x="3121212" y="80882"/>
                  <a:pt x="3133375" y="83133"/>
                  <a:pt x="3145536" y="85344"/>
                </a:cubicBezTo>
                <a:cubicBezTo>
                  <a:pt x="3155730" y="87197"/>
                  <a:pt x="3165759" y="89975"/>
                  <a:pt x="3176016" y="91440"/>
                </a:cubicBezTo>
                <a:cubicBezTo>
                  <a:pt x="3194232" y="94042"/>
                  <a:pt x="3212592" y="95504"/>
                  <a:pt x="3230880" y="97536"/>
                </a:cubicBezTo>
                <a:cubicBezTo>
                  <a:pt x="3236976" y="99568"/>
                  <a:pt x="3242989" y="101867"/>
                  <a:pt x="3249168" y="103632"/>
                </a:cubicBezTo>
                <a:cubicBezTo>
                  <a:pt x="3269586" y="109466"/>
                  <a:pt x="3290812" y="112262"/>
                  <a:pt x="3310128" y="121920"/>
                </a:cubicBezTo>
                <a:cubicBezTo>
                  <a:pt x="3323234" y="128473"/>
                  <a:pt x="3337912" y="134582"/>
                  <a:pt x="3346704" y="146304"/>
                </a:cubicBezTo>
                <a:cubicBezTo>
                  <a:pt x="3358896" y="162560"/>
                  <a:pt x="3372008" y="178165"/>
                  <a:pt x="3383280" y="195072"/>
                </a:cubicBezTo>
                <a:cubicBezTo>
                  <a:pt x="3387344" y="201168"/>
                  <a:pt x="3390782" y="207732"/>
                  <a:pt x="3395472" y="213360"/>
                </a:cubicBezTo>
                <a:cubicBezTo>
                  <a:pt x="3400991" y="219983"/>
                  <a:pt x="3407664" y="225552"/>
                  <a:pt x="3413760" y="231648"/>
                </a:cubicBezTo>
                <a:cubicBezTo>
                  <a:pt x="3419515" y="248914"/>
                  <a:pt x="3419322" y="253680"/>
                  <a:pt x="3432048" y="268224"/>
                </a:cubicBezTo>
                <a:cubicBezTo>
                  <a:pt x="3441510" y="279037"/>
                  <a:pt x="3453552" y="287484"/>
                  <a:pt x="3462528" y="298704"/>
                </a:cubicBezTo>
                <a:cubicBezTo>
                  <a:pt x="3469930" y="307956"/>
                  <a:pt x="3473707" y="319705"/>
                  <a:pt x="3480816" y="329184"/>
                </a:cubicBezTo>
                <a:cubicBezTo>
                  <a:pt x="3485989" y="336081"/>
                  <a:pt x="3493718" y="340740"/>
                  <a:pt x="3499104" y="347472"/>
                </a:cubicBezTo>
                <a:cubicBezTo>
                  <a:pt x="3510024" y="361122"/>
                  <a:pt x="3519424" y="375920"/>
                  <a:pt x="3529584" y="390144"/>
                </a:cubicBezTo>
                <a:cubicBezTo>
                  <a:pt x="3550313" y="452331"/>
                  <a:pt x="3510367" y="339519"/>
                  <a:pt x="3560064" y="438912"/>
                </a:cubicBezTo>
                <a:cubicBezTo>
                  <a:pt x="3572721" y="464227"/>
                  <a:pt x="3577887" y="492845"/>
                  <a:pt x="3590544" y="518160"/>
                </a:cubicBezTo>
                <a:cubicBezTo>
                  <a:pt x="3594608" y="526288"/>
                  <a:pt x="3599361" y="534107"/>
                  <a:pt x="3602736" y="542544"/>
                </a:cubicBezTo>
                <a:cubicBezTo>
                  <a:pt x="3614633" y="572286"/>
                  <a:pt x="3621206" y="602444"/>
                  <a:pt x="3627120" y="633984"/>
                </a:cubicBezTo>
                <a:cubicBezTo>
                  <a:pt x="3629043" y="644238"/>
                  <a:pt x="3635948" y="700896"/>
                  <a:pt x="3639312" y="713232"/>
                </a:cubicBezTo>
                <a:cubicBezTo>
                  <a:pt x="3642191" y="723789"/>
                  <a:pt x="3647440" y="733552"/>
                  <a:pt x="3651504" y="743712"/>
                </a:cubicBezTo>
                <a:cubicBezTo>
                  <a:pt x="3653536" y="759968"/>
                  <a:pt x="3653099" y="776728"/>
                  <a:pt x="3657600" y="792480"/>
                </a:cubicBezTo>
                <a:cubicBezTo>
                  <a:pt x="3661345" y="805587"/>
                  <a:pt x="3670518" y="816527"/>
                  <a:pt x="3675888" y="829056"/>
                </a:cubicBezTo>
                <a:cubicBezTo>
                  <a:pt x="3682727" y="845014"/>
                  <a:pt x="3688912" y="861280"/>
                  <a:pt x="3694176" y="877824"/>
                </a:cubicBezTo>
                <a:cubicBezTo>
                  <a:pt x="3730740" y="992739"/>
                  <a:pt x="3710026" y="926596"/>
                  <a:pt x="3724656" y="999744"/>
                </a:cubicBezTo>
                <a:cubicBezTo>
                  <a:pt x="3730075" y="1026838"/>
                  <a:pt x="3735981" y="1036628"/>
                  <a:pt x="3742944" y="1066800"/>
                </a:cubicBezTo>
                <a:cubicBezTo>
                  <a:pt x="3745723" y="1078844"/>
                  <a:pt x="3746616" y="1091256"/>
                  <a:pt x="3749040" y="1103376"/>
                </a:cubicBezTo>
                <a:cubicBezTo>
                  <a:pt x="3752268" y="1119516"/>
                  <a:pt x="3764233" y="1159601"/>
                  <a:pt x="3767328" y="1170432"/>
                </a:cubicBezTo>
                <a:cubicBezTo>
                  <a:pt x="3769360" y="1190752"/>
                  <a:pt x="3770536" y="1211176"/>
                  <a:pt x="3773424" y="1231392"/>
                </a:cubicBezTo>
                <a:cubicBezTo>
                  <a:pt x="3774609" y="1239686"/>
                  <a:pt x="3778595" y="1247449"/>
                  <a:pt x="3779520" y="1255776"/>
                </a:cubicBezTo>
                <a:cubicBezTo>
                  <a:pt x="3782670" y="1284122"/>
                  <a:pt x="3780660" y="1313034"/>
                  <a:pt x="3785616" y="1341120"/>
                </a:cubicBezTo>
                <a:cubicBezTo>
                  <a:pt x="3786889" y="1348335"/>
                  <a:pt x="3794531" y="1352855"/>
                  <a:pt x="3797808" y="1359408"/>
                </a:cubicBezTo>
                <a:cubicBezTo>
                  <a:pt x="3800682" y="1365155"/>
                  <a:pt x="3801872" y="1371600"/>
                  <a:pt x="3803904" y="1377696"/>
                </a:cubicBezTo>
                <a:cubicBezTo>
                  <a:pt x="3805936" y="1391920"/>
                  <a:pt x="3807182" y="1406279"/>
                  <a:pt x="3810000" y="1420368"/>
                </a:cubicBezTo>
                <a:cubicBezTo>
                  <a:pt x="3813286" y="1436799"/>
                  <a:pt x="3819822" y="1452548"/>
                  <a:pt x="3822192" y="1469136"/>
                </a:cubicBezTo>
                <a:cubicBezTo>
                  <a:pt x="3829324" y="1519061"/>
                  <a:pt x="3820318" y="1499853"/>
                  <a:pt x="3840480" y="1530096"/>
                </a:cubicBezTo>
                <a:cubicBezTo>
                  <a:pt x="3842512" y="1540256"/>
                  <a:pt x="3843850" y="1550580"/>
                  <a:pt x="3846576" y="1560576"/>
                </a:cubicBezTo>
                <a:cubicBezTo>
                  <a:pt x="3849957" y="1572975"/>
                  <a:pt x="3856075" y="1584586"/>
                  <a:pt x="3858768" y="1597152"/>
                </a:cubicBezTo>
                <a:cubicBezTo>
                  <a:pt x="3862201" y="1613171"/>
                  <a:pt x="3862699" y="1629681"/>
                  <a:pt x="3864864" y="1645920"/>
                </a:cubicBezTo>
                <a:cubicBezTo>
                  <a:pt x="3866763" y="1660162"/>
                  <a:pt x="3868142" y="1674503"/>
                  <a:pt x="3870960" y="1688592"/>
                </a:cubicBezTo>
                <a:cubicBezTo>
                  <a:pt x="3872220" y="1694893"/>
                  <a:pt x="3874182" y="1701133"/>
                  <a:pt x="3877056" y="1706880"/>
                </a:cubicBezTo>
                <a:cubicBezTo>
                  <a:pt x="3880333" y="1713433"/>
                  <a:pt x="3885184" y="1719072"/>
                  <a:pt x="3889248" y="1725168"/>
                </a:cubicBezTo>
                <a:cubicBezTo>
                  <a:pt x="3891280" y="1739392"/>
                  <a:pt x="3892526" y="1753751"/>
                  <a:pt x="3895344" y="1767840"/>
                </a:cubicBezTo>
                <a:cubicBezTo>
                  <a:pt x="3896604" y="1774141"/>
                  <a:pt x="3899882" y="1779894"/>
                  <a:pt x="3901440" y="1786128"/>
                </a:cubicBezTo>
                <a:cubicBezTo>
                  <a:pt x="3908333" y="1813700"/>
                  <a:pt x="3907536" y="1808950"/>
                  <a:pt x="3907536" y="1828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0A0FB747-86B1-48D2-AEE1-AD1F7F7E802F}"/>
              </a:ext>
            </a:extLst>
          </p:cNvPr>
          <p:cNvSpPr/>
          <p:nvPr/>
        </p:nvSpPr>
        <p:spPr>
          <a:xfrm>
            <a:off x="662881" y="5190490"/>
            <a:ext cx="1656176" cy="789111"/>
          </a:xfrm>
          <a:prstGeom prst="wedgeRoundRectCallout">
            <a:avLst>
              <a:gd name="adj1" fmla="val -26723"/>
              <a:gd name="adj2" fmla="val -1399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「</a:t>
            </a:r>
            <a:r>
              <a:rPr kumimoji="1" lang="en-US" altLang="ja-JP" sz="900" dirty="0"/>
              <a:t>3</a:t>
            </a:r>
            <a:r>
              <a:rPr kumimoji="1" lang="ja-JP" altLang="en-US" sz="900" dirty="0"/>
              <a:t>日で終わらせるぜ！」</a:t>
            </a:r>
            <a:endParaRPr kumimoji="1" lang="en-US" altLang="ja-JP" sz="900" dirty="0"/>
          </a:p>
          <a:p>
            <a:pPr algn="ctr"/>
            <a:r>
              <a:rPr lang="ja-JP" altLang="en-US" sz="900" b="1" dirty="0"/>
              <a:t>（夏休みの学生症候群対策）</a:t>
            </a:r>
            <a:endParaRPr lang="en-US" altLang="ja-JP" sz="900" b="1" dirty="0"/>
          </a:p>
          <a:p>
            <a:pPr algn="ctr"/>
            <a:r>
              <a:rPr kumimoji="1" lang="ja-JP" altLang="en-US" sz="900" b="1" dirty="0"/>
              <a:t>（パーキンソンの法則対策）</a:t>
            </a:r>
          </a:p>
        </p:txBody>
      </p:sp>
      <p:sp>
        <p:nvSpPr>
          <p:cNvPr id="65" name="吹き出し: 角を丸めた四角形 64">
            <a:extLst>
              <a:ext uri="{FF2B5EF4-FFF2-40B4-BE49-F238E27FC236}">
                <a16:creationId xmlns:a16="http://schemas.microsoft.com/office/drawing/2014/main" id="{F84D46EB-62F4-45C7-A9DD-ED76EF3C11FE}"/>
              </a:ext>
            </a:extLst>
          </p:cNvPr>
          <p:cNvSpPr/>
          <p:nvPr/>
        </p:nvSpPr>
        <p:spPr>
          <a:xfrm>
            <a:off x="4918988" y="4543239"/>
            <a:ext cx="1957253" cy="789111"/>
          </a:xfrm>
          <a:prstGeom prst="wedgeRoundRectCallout">
            <a:avLst>
              <a:gd name="adj1" fmla="val -101810"/>
              <a:gd name="adj2" fmla="val -364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「</a:t>
            </a:r>
            <a:r>
              <a:rPr kumimoji="1" lang="en-US" altLang="ja-JP" sz="900" dirty="0"/>
              <a:t>3</a:t>
            </a:r>
            <a:r>
              <a:rPr kumimoji="1" lang="ja-JP" altLang="en-US" sz="900" dirty="0"/>
              <a:t>日過ぎちゃったけど、</a:t>
            </a:r>
            <a:endParaRPr kumimoji="1" lang="en-US" altLang="ja-JP" sz="900" dirty="0"/>
          </a:p>
          <a:p>
            <a:pPr algn="ctr"/>
            <a:r>
              <a:rPr lang="en-US" altLang="ja-JP" sz="900" dirty="0"/>
              <a:t>5</a:t>
            </a:r>
            <a:r>
              <a:rPr lang="ja-JP" altLang="en-US" sz="900" dirty="0"/>
              <a:t>日は恥ずかしい！</a:t>
            </a:r>
            <a:endParaRPr lang="en-US" altLang="ja-JP" sz="900" dirty="0"/>
          </a:p>
          <a:p>
            <a:pPr algn="ctr"/>
            <a:r>
              <a:rPr kumimoji="1" lang="ja-JP" altLang="en-US" sz="900" dirty="0"/>
              <a:t>早く終わら</a:t>
            </a:r>
            <a:r>
              <a:rPr lang="ja-JP" altLang="en-US" sz="900" dirty="0"/>
              <a:t>せ</a:t>
            </a:r>
            <a:r>
              <a:rPr kumimoji="1" lang="ja-JP" altLang="en-US" sz="900" dirty="0"/>
              <a:t>ないと！」</a:t>
            </a:r>
            <a:endParaRPr kumimoji="1" lang="en-US" altLang="ja-JP" sz="900" dirty="0"/>
          </a:p>
          <a:p>
            <a:pPr algn="ctr"/>
            <a:r>
              <a:rPr lang="ja-JP" altLang="en-US" sz="900" b="1" dirty="0"/>
              <a:t>（喉元過ぎれば熱さを忘れる対策）</a:t>
            </a:r>
            <a:endParaRPr kumimoji="1" lang="ja-JP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7869883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参考：お蔵入りになったこと２</a:t>
            </a:r>
            <a:br>
              <a:rPr kumimoji="1" lang="en-US" altLang="ja-JP" dirty="0"/>
            </a:br>
            <a:r>
              <a:rPr kumimoji="1" lang="en-US" altLang="ja-JP" dirty="0"/>
              <a:t>2</a:t>
            </a:r>
            <a:r>
              <a:rPr kumimoji="1" lang="ja-JP" altLang="en-US" dirty="0"/>
              <a:t>点見積もり</a:t>
            </a:r>
          </a:p>
        </p:txBody>
      </p:sp>
      <p:sp>
        <p:nvSpPr>
          <p:cNvPr id="54" name="コンテンツ プレースホルダー 2">
            <a:extLst>
              <a:ext uri="{FF2B5EF4-FFF2-40B4-BE49-F238E27FC236}">
                <a16:creationId xmlns:a16="http://schemas.microsoft.com/office/drawing/2014/main" id="{6091601B-B8EC-4550-9136-A4BE33F32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556792"/>
            <a:ext cx="8363272" cy="39604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ja-JP" altLang="en-US" dirty="0"/>
              <a:t>お蔵入りした理由</a:t>
            </a:r>
            <a:endParaRPr lang="en-US" altLang="ja-JP" dirty="0"/>
          </a:p>
          <a:p>
            <a:r>
              <a:rPr lang="en-US" altLang="ja-JP" dirty="0"/>
              <a:t>Redmine</a:t>
            </a:r>
            <a:r>
              <a:rPr lang="ja-JP" altLang="en-US" dirty="0"/>
              <a:t>や</a:t>
            </a:r>
            <a:r>
              <a:rPr lang="en-US" altLang="ja-JP" dirty="0"/>
              <a:t>JIRA</a:t>
            </a:r>
            <a:r>
              <a:rPr lang="ja-JP" altLang="en-US" dirty="0"/>
              <a:t>等のツールを使っていたが、</a:t>
            </a:r>
            <a:r>
              <a:rPr lang="en-US" altLang="ja-JP" dirty="0"/>
              <a:t>2</a:t>
            </a:r>
            <a:r>
              <a:rPr lang="ja-JP" altLang="en-US" dirty="0"/>
              <a:t>点の見積もりに対応しているわけがない</a:t>
            </a:r>
            <a:endParaRPr lang="en-US" altLang="ja-JP" dirty="0"/>
          </a:p>
          <a:p>
            <a:r>
              <a:rPr lang="ja-JP" altLang="en-US" dirty="0"/>
              <a:t>常にいつまでに終わらせる、という宣言と監視が必要。</a:t>
            </a:r>
            <a:br>
              <a:rPr lang="en-US" altLang="ja-JP" dirty="0"/>
            </a:br>
            <a:r>
              <a:rPr lang="ja-JP" altLang="en-US" dirty="0"/>
              <a:t>常に見える位置にタスクボードがあれば効果を発揮するだろうが、他の人が全員分のタスクを覚えているわけもなく、監視の目は無いに等しかった。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986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いったんまとめ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プロジェクトの計画は崩れるもの</a:t>
            </a:r>
            <a:endParaRPr lang="en-US" altLang="ja-JP" dirty="0"/>
          </a:p>
          <a:p>
            <a:r>
              <a:rPr lang="ja-JP" altLang="en-US" dirty="0"/>
              <a:t>早くに崩れに気付き、起動修正すべき</a:t>
            </a:r>
            <a:endParaRPr lang="en-US" altLang="ja-JP" dirty="0"/>
          </a:p>
          <a:p>
            <a:r>
              <a:rPr kumimoji="1" lang="ja-JP" altLang="en-US" dirty="0"/>
              <a:t>気付くには</a:t>
            </a:r>
            <a:r>
              <a:rPr kumimoji="1" lang="en-US" altLang="ja-JP" dirty="0"/>
              <a:t>PDCA</a:t>
            </a:r>
            <a:r>
              <a:rPr kumimoji="1" lang="ja-JP" altLang="en-US" dirty="0"/>
              <a:t>を回すしかない</a:t>
            </a:r>
            <a:endParaRPr kumimoji="1" lang="en-US" altLang="ja-JP" dirty="0"/>
          </a:p>
          <a:p>
            <a:r>
              <a:rPr lang="ja-JP" altLang="en-US" dirty="0"/>
              <a:t>でも決まった形は存在しない</a:t>
            </a:r>
            <a:endParaRPr lang="en-US" altLang="ja-JP" dirty="0"/>
          </a:p>
          <a:p>
            <a:r>
              <a:rPr kumimoji="1" lang="ja-JP" altLang="en-US" dirty="0"/>
              <a:t>みんな違ってみんな良い</a:t>
            </a:r>
            <a:endParaRPr kumimoji="1" lang="en-US" altLang="ja-JP" dirty="0"/>
          </a:p>
          <a:p>
            <a:r>
              <a:rPr lang="ja-JP" altLang="en-US" dirty="0"/>
              <a:t>改善案を考えることを止めないで！</a:t>
            </a:r>
            <a:endParaRPr lang="en-US" altLang="ja-JP" dirty="0"/>
          </a:p>
          <a:p>
            <a:r>
              <a:rPr lang="ja-JP" altLang="en-US" dirty="0"/>
              <a:t>考えるのを止めたらそこで試合終了だよ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97097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67544" y="1412776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ここまで、全体的な流れは</a:t>
            </a:r>
            <a:endParaRPr lang="en-US" altLang="ja-JP" dirty="0"/>
          </a:p>
          <a:p>
            <a:r>
              <a:rPr lang="ja-JP" altLang="en-US" dirty="0"/>
              <a:t>分かって頂けましたでしょうか。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41365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67544" y="1412776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では最後に</a:t>
            </a:r>
            <a:endParaRPr lang="en-US" altLang="ja-JP" dirty="0"/>
          </a:p>
          <a:p>
            <a:r>
              <a:rPr lang="ja-JP" altLang="en-US" dirty="0"/>
              <a:t>スクラムを組むにあたっての</a:t>
            </a:r>
            <a:endParaRPr lang="en-US" altLang="ja-JP" dirty="0"/>
          </a:p>
          <a:p>
            <a:r>
              <a:rPr lang="ja-JP" altLang="en-US" dirty="0"/>
              <a:t>役割分担（ロール）を紹介します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61098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ロール１：</a:t>
            </a:r>
            <a:r>
              <a:rPr kumimoji="1" lang="ja-JP" altLang="en-US" dirty="0">
                <a:solidFill>
                  <a:srgbClr val="FF0000"/>
                </a:solidFill>
              </a:rPr>
              <a:t>プロダクトオーナー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プロダクトの結果責任を取る人</a:t>
            </a:r>
            <a:endParaRPr kumimoji="1" lang="en-US" altLang="ja-JP" dirty="0"/>
          </a:p>
          <a:p>
            <a:r>
              <a:rPr lang="ja-JP" altLang="en-US" dirty="0"/>
              <a:t>バックログの並び順の決定権限を持つ</a:t>
            </a:r>
            <a:endParaRPr lang="en-US" altLang="ja-JP" dirty="0"/>
          </a:p>
          <a:p>
            <a:r>
              <a:rPr kumimoji="1" lang="ja-JP" altLang="en-US" dirty="0"/>
              <a:t>プロジェクトの価値を最大に保つ人</a:t>
            </a:r>
            <a:endParaRPr kumimoji="1" lang="en-US" altLang="ja-JP" dirty="0"/>
          </a:p>
          <a:p>
            <a:r>
              <a:rPr lang="ja-JP" altLang="en-US" dirty="0"/>
              <a:t>予算を管理する人</a:t>
            </a:r>
            <a:endParaRPr lang="en-US" altLang="ja-JP" dirty="0"/>
          </a:p>
          <a:p>
            <a:r>
              <a:rPr kumimoji="1" lang="ja-JP" altLang="en-US" dirty="0"/>
              <a:t>プロダクトが要求に合っているか検査する</a:t>
            </a:r>
            <a:endParaRPr kumimoji="1" lang="en-US" altLang="ja-JP" dirty="0"/>
          </a:p>
          <a:p>
            <a:r>
              <a:rPr lang="ja-JP" altLang="en-US" dirty="0"/>
              <a:t>他のロールと兼任してはいけない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337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210742"/>
            <a:ext cx="8229600" cy="4666530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bg1">
                    <a:lumMod val="85000"/>
                  </a:schemeClr>
                </a:solidFill>
              </a:rPr>
              <a:t>漠然と</a:t>
            </a:r>
            <a:br>
              <a:rPr kumimoji="1" lang="en-US" altLang="ja-JP" b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「こんな機能が欲しい」</a:t>
            </a:r>
            <a:br>
              <a:rPr lang="en-US" altLang="ja-JP" b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と言われ</a:t>
            </a:r>
            <a:br>
              <a:rPr lang="en-US" altLang="ja-JP" b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「うい、作ったぜ」</a:t>
            </a:r>
            <a:br>
              <a:rPr lang="en-US" altLang="ja-JP" b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で終わっていませんか</a:t>
            </a:r>
            <a:endParaRPr kumimoji="1" lang="ja-JP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F3A262F2-AD0F-44BA-9F60-F558DF26A00D}"/>
              </a:ext>
            </a:extLst>
          </p:cNvPr>
          <p:cNvSpPr txBox="1">
            <a:spLocks/>
          </p:cNvSpPr>
          <p:nvPr/>
        </p:nvSpPr>
        <p:spPr>
          <a:xfrm>
            <a:off x="609600" y="5373216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b="1" dirty="0"/>
              <a:t>⇒</a:t>
            </a:r>
            <a:r>
              <a:rPr lang="en-US" altLang="ja-JP" b="1" dirty="0"/>
              <a:t>SI</a:t>
            </a:r>
            <a:r>
              <a:rPr lang="ja-JP" altLang="en-US" b="1" dirty="0"/>
              <a:t>や</a:t>
            </a:r>
            <a:r>
              <a:rPr lang="en-US" altLang="ja-JP" b="1" dirty="0"/>
              <a:t>SES</a:t>
            </a:r>
            <a:r>
              <a:rPr lang="ja-JP" altLang="en-US" b="1" dirty="0"/>
              <a:t>やっていると信じられないかもしれませんが</a:t>
            </a:r>
            <a:endParaRPr lang="en-US" altLang="ja-JP" b="1" dirty="0"/>
          </a:p>
          <a:p>
            <a:pPr algn="l"/>
            <a:r>
              <a:rPr lang="ja-JP" altLang="en-US" b="1" dirty="0"/>
              <a:t>　　自社サービスやっていた前社ではこの辺りが適当になり</a:t>
            </a:r>
            <a:endParaRPr lang="en-US" altLang="ja-JP" b="1" dirty="0"/>
          </a:p>
          <a:p>
            <a:pPr algn="l"/>
            <a:r>
              <a:rPr lang="ja-JP" altLang="en-US" b="1" dirty="0"/>
              <a:t>　　意外とやっていないチームが多かったんです。ホント。</a:t>
            </a:r>
          </a:p>
        </p:txBody>
      </p:sp>
    </p:spTree>
    <p:extLst>
      <p:ext uri="{BB962C8B-B14F-4D97-AF65-F5344CB8AC3E}">
        <p14:creationId xmlns:p14="http://schemas.microsoft.com/office/powerpoint/2010/main" val="2181345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ロール２：</a:t>
            </a:r>
            <a:r>
              <a:rPr kumimoji="1" lang="ja-JP" altLang="en-US" dirty="0">
                <a:solidFill>
                  <a:srgbClr val="FF0000"/>
                </a:solidFill>
              </a:rPr>
              <a:t>スクラムマスター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ja-JP" altLang="en-US" dirty="0"/>
              <a:t>プロダクトオーナーと開発チームと組織の支援する人</a:t>
            </a:r>
            <a:endParaRPr lang="en-US" altLang="ja-JP" dirty="0"/>
          </a:p>
          <a:p>
            <a:r>
              <a:rPr kumimoji="1" lang="ja-JP" altLang="en-US" dirty="0"/>
              <a:t>スクラムが最大の効果を生むために活用を促す人</a:t>
            </a:r>
            <a:endParaRPr kumimoji="1" lang="en-US" altLang="ja-JP" dirty="0"/>
          </a:p>
          <a:p>
            <a:r>
              <a:rPr lang="ja-JP" altLang="en-US" dirty="0"/>
              <a:t> 弊害を排除する人</a:t>
            </a:r>
            <a:endParaRPr lang="en-US" altLang="ja-JP" dirty="0"/>
          </a:p>
          <a:p>
            <a:r>
              <a:rPr lang="ja-JP" altLang="en-US" dirty="0"/>
              <a:t>要するに便利屋</a:t>
            </a:r>
            <a:endParaRPr lang="en-US" altLang="ja-JP" dirty="0"/>
          </a:p>
          <a:p>
            <a:r>
              <a:rPr lang="ja-JP" altLang="en-US" dirty="0"/>
              <a:t>他のロールと兼任してはいけない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99972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ロール３：</a:t>
            </a:r>
            <a:r>
              <a:rPr kumimoji="1" lang="ja-JP" altLang="en-US" dirty="0">
                <a:solidFill>
                  <a:srgbClr val="FF0000"/>
                </a:solidFill>
              </a:rPr>
              <a:t>開発者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リリース判断可能なプロダクトを作る人</a:t>
            </a:r>
            <a:endParaRPr kumimoji="1"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人～</a:t>
            </a:r>
            <a:r>
              <a:rPr lang="en-US" altLang="ja-JP" dirty="0"/>
              <a:t>9</a:t>
            </a:r>
            <a:r>
              <a:rPr lang="ja-JP" altLang="en-US" dirty="0"/>
              <a:t>人で構成</a:t>
            </a:r>
            <a:endParaRPr lang="en-US" altLang="ja-JP" dirty="0"/>
          </a:p>
          <a:p>
            <a:r>
              <a:rPr kumimoji="1" lang="ja-JP" altLang="en-US" dirty="0"/>
              <a:t>上下関係はない</a:t>
            </a:r>
            <a:endParaRPr kumimoji="1" lang="en-US" altLang="ja-JP" dirty="0"/>
          </a:p>
          <a:p>
            <a:r>
              <a:rPr lang="ja-JP" altLang="en-US" dirty="0"/>
              <a:t>機能横断的に進める</a:t>
            </a:r>
            <a:endParaRPr lang="en-US" altLang="ja-JP" dirty="0"/>
          </a:p>
          <a:p>
            <a:r>
              <a:rPr kumimoji="1" lang="ja-JP" altLang="en-US" dirty="0"/>
              <a:t>基本的に、どの機能をどう開発していくかは開発者間の裁量とする</a:t>
            </a:r>
            <a:endParaRPr kumimoji="1" lang="en-US" altLang="ja-JP" dirty="0"/>
          </a:p>
          <a:p>
            <a:pPr lvl="1"/>
            <a:r>
              <a:rPr lang="ja-JP" altLang="en-US" dirty="0"/>
              <a:t>プロダクトオーナーやスクラムマスターに</a:t>
            </a:r>
            <a:br>
              <a:rPr lang="en-US" altLang="ja-JP" dirty="0"/>
            </a:br>
            <a:r>
              <a:rPr lang="ja-JP" altLang="en-US" dirty="0"/>
              <a:t>やる事の支持を仰ぐのではなく、自発的に問題解決していくのがベスト</a:t>
            </a:r>
            <a:endParaRPr lang="en-US" altLang="ja-JP" dirty="0"/>
          </a:p>
          <a:p>
            <a:pPr lvl="1"/>
            <a:r>
              <a:rPr kumimoji="1" lang="ja-JP" altLang="en-US" dirty="0"/>
              <a:t>朝会は開発者のためのミーティングとなる</a:t>
            </a:r>
            <a:endParaRPr kumimoji="1" lang="en-US" altLang="ja-JP" dirty="0"/>
          </a:p>
          <a:p>
            <a:r>
              <a:rPr lang="ja-JP" altLang="en-US" dirty="0"/>
              <a:t>他のロールと兼任してはいけない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75677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67544" y="1412776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以上、３つのみとなります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537626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67544" y="1412776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PM</a:t>
            </a:r>
            <a:r>
              <a:rPr lang="ja-JP" altLang="en-US" dirty="0"/>
              <a:t>は？</a:t>
            </a:r>
            <a:endParaRPr lang="en-US" altLang="ja-JP" dirty="0"/>
          </a:p>
          <a:p>
            <a:r>
              <a:rPr lang="ja-JP" altLang="en-US" dirty="0"/>
              <a:t>機能毎の担当者は？</a:t>
            </a:r>
            <a:endParaRPr lang="en-US" altLang="ja-JP" dirty="0"/>
          </a:p>
          <a:p>
            <a:r>
              <a:rPr lang="ja-JP" altLang="en-US" dirty="0"/>
              <a:t>パートナーは？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351861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67544" y="1412776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600" b="1" dirty="0"/>
              <a:t>そんなの関係ねぇ！！</a:t>
            </a:r>
            <a:endParaRPr lang="en-US" altLang="ja-JP" sz="6600" b="1" dirty="0"/>
          </a:p>
        </p:txBody>
      </p:sp>
    </p:spTree>
    <p:extLst>
      <p:ext uri="{BB962C8B-B14F-4D97-AF65-F5344CB8AC3E}">
        <p14:creationId xmlns:p14="http://schemas.microsoft.com/office/powerpoint/2010/main" val="241737060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611560" y="90872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できれば上下関係は忘れて下さい。</a:t>
            </a:r>
            <a:endParaRPr lang="en-US" altLang="ja-JP" dirty="0"/>
          </a:p>
          <a:p>
            <a:r>
              <a:rPr lang="ja-JP" altLang="en-US" dirty="0"/>
              <a:t>そして、なるべく</a:t>
            </a:r>
            <a:endParaRPr lang="en-US" altLang="ja-JP" dirty="0"/>
          </a:p>
          <a:p>
            <a:r>
              <a:rPr lang="ja-JP" altLang="en-US" dirty="0"/>
              <a:t>「この機能はずっと</a:t>
            </a:r>
            <a:r>
              <a:rPr lang="en-US" altLang="ja-JP" dirty="0"/>
              <a:t>A</a:t>
            </a:r>
            <a:r>
              <a:rPr lang="ja-JP" altLang="en-US" dirty="0" err="1"/>
              <a:t>さん</a:t>
            </a:r>
            <a:r>
              <a:rPr lang="ja-JP" altLang="en-US" dirty="0"/>
              <a:t>担当」</a:t>
            </a:r>
            <a:endParaRPr lang="en-US" altLang="ja-JP" dirty="0"/>
          </a:p>
          <a:p>
            <a:r>
              <a:rPr lang="ja-JP" altLang="en-US" dirty="0"/>
              <a:t>という状態を脱却して下さい。</a:t>
            </a:r>
            <a:endParaRPr lang="en-US" altLang="ja-JP" dirty="0"/>
          </a:p>
          <a:p>
            <a:r>
              <a:rPr lang="ja-JP" altLang="en-US" dirty="0"/>
              <a:t>誰でも全ての機能を担当できるようローテーションをして下さい。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9046851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プロダクトオーナーがストーリーの優先順位を決定させる</a:t>
            </a:r>
            <a:endParaRPr lang="en-US" altLang="ja-JP" dirty="0"/>
          </a:p>
          <a:p>
            <a:r>
              <a:rPr lang="ja-JP" altLang="en-US" dirty="0"/>
              <a:t>スクラムマスターは開発しやすい環境を作っていく</a:t>
            </a:r>
            <a:endParaRPr lang="en-US" altLang="ja-JP" dirty="0"/>
          </a:p>
          <a:p>
            <a:r>
              <a:rPr kumimoji="1" lang="ja-JP" altLang="en-US" dirty="0"/>
              <a:t>開発者は自分たちで主体的に動き、どうやって完了まで持っていくかを考える</a:t>
            </a:r>
          </a:p>
        </p:txBody>
      </p:sp>
    </p:spTree>
    <p:extLst>
      <p:ext uri="{BB962C8B-B14F-4D97-AF65-F5344CB8AC3E}">
        <p14:creationId xmlns:p14="http://schemas.microsoft.com/office/powerpoint/2010/main" val="15449262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最後に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ja-JP" altLang="en-US" dirty="0"/>
              <a:t>　繰り返すようですが、ここまで記載した手法はあくまで一例です。別の言い方をすれば、一年後に再度、当チームの手法を説明した時、ここに記載した事は半分</a:t>
            </a:r>
            <a:r>
              <a:rPr lang="ja-JP" altLang="en-US" dirty="0"/>
              <a:t>以上が更新されているかもしれません。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「こうした方が良い」という答えは各プロジェクト単位で導き出してください。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ただ、何もせずに英雄頼みにする事だけは避けて下さい。その英雄が、いつ去ってしまうかもしれません。いつ独裁者に変貌するか分かりません。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チーム全体で動くという事を常に意識し、全力で肯定し、全力で否定してメンテナンスを続けていく事を心がけて下さい。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8903377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67544" y="1412776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b="1" dirty="0"/>
              <a:t>おわり</a:t>
            </a:r>
            <a:endParaRPr lang="en-US" altLang="ja-JP" sz="4800" b="1" dirty="0"/>
          </a:p>
        </p:txBody>
      </p:sp>
    </p:spTree>
    <p:extLst>
      <p:ext uri="{BB962C8B-B14F-4D97-AF65-F5344CB8AC3E}">
        <p14:creationId xmlns:p14="http://schemas.microsoft.com/office/powerpoint/2010/main" val="30168761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参考書籍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『</a:t>
            </a:r>
            <a:r>
              <a:rPr kumimoji="1" lang="ja-JP" altLang="en-US" dirty="0"/>
              <a:t>アジャイルサムライ</a:t>
            </a:r>
            <a:r>
              <a:rPr kumimoji="1" lang="en-US" altLang="ja-JP" dirty="0"/>
              <a:t>』</a:t>
            </a:r>
          </a:p>
          <a:p>
            <a:pPr lvl="1"/>
            <a:r>
              <a:rPr lang="ja-JP" altLang="en-US" dirty="0"/>
              <a:t>基礎的な知識はここから</a:t>
            </a:r>
            <a:endParaRPr lang="en-US" altLang="ja-JP" dirty="0"/>
          </a:p>
          <a:p>
            <a:r>
              <a:rPr kumimoji="1" lang="en-US" altLang="ja-JP" dirty="0"/>
              <a:t>『SCRUM BOOT CAMP』</a:t>
            </a:r>
          </a:p>
          <a:p>
            <a:pPr lvl="1"/>
            <a:r>
              <a:rPr lang="ja-JP" altLang="en-US" dirty="0"/>
              <a:t>先ず初めに見ると良いかも</a:t>
            </a:r>
            <a:endParaRPr lang="en-US" altLang="ja-JP" dirty="0"/>
          </a:p>
          <a:p>
            <a:r>
              <a:rPr kumimoji="1" lang="en-US" altLang="ja-JP" dirty="0"/>
              <a:t>『</a:t>
            </a:r>
            <a:r>
              <a:rPr kumimoji="1" lang="ja-JP" altLang="en-US" dirty="0"/>
              <a:t>最短で達成する 全体最適のプロジェクト</a:t>
            </a:r>
            <a:r>
              <a:rPr kumimoji="1" lang="en-US" altLang="ja-JP" dirty="0"/>
              <a:t>』</a:t>
            </a:r>
          </a:p>
          <a:p>
            <a:pPr lvl="1"/>
            <a:r>
              <a:rPr lang="ja-JP" altLang="en-US" dirty="0"/>
              <a:t>マネジメントしようって思える</a:t>
            </a:r>
            <a:endParaRPr lang="en-US" altLang="ja-JP" dirty="0"/>
          </a:p>
          <a:p>
            <a:r>
              <a:rPr lang="ja-JP" altLang="en-US" dirty="0"/>
              <a:t>ゲーム開発 プロジェクトマネジメント講座</a:t>
            </a:r>
            <a:endParaRPr lang="en-US" altLang="ja-JP" dirty="0"/>
          </a:p>
          <a:p>
            <a:pPr lvl="1"/>
            <a:r>
              <a:rPr lang="ja-JP" altLang="en-US" dirty="0"/>
              <a:t>スクエニの</a:t>
            </a:r>
            <a:r>
              <a:rPr lang="en-US" altLang="ja-JP" dirty="0"/>
              <a:t>CTO</a:t>
            </a:r>
            <a:r>
              <a:rPr lang="ja-JP" altLang="en-US" dirty="0"/>
              <a:t>のプレゼン資料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854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2133</Words>
  <Application>Microsoft Office PowerPoint</Application>
  <PresentationFormat>画面に合わせる (4:3)</PresentationFormat>
  <Paragraphs>522</Paragraphs>
  <Slides>99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99</vt:i4>
      </vt:variant>
    </vt:vector>
  </HeadingPairs>
  <TitlesOfParts>
    <vt:vector size="103" baseType="lpstr">
      <vt:lpstr>ＭＳ Ｐゴシック</vt:lpstr>
      <vt:lpstr>Arial</vt:lpstr>
      <vt:lpstr>Calibri</vt:lpstr>
      <vt:lpstr>Office ​​テーマ</vt:lpstr>
      <vt:lpstr>前職で実践していた スクラム</vt:lpstr>
      <vt:lpstr>※注 ・半分遊びながら作った資料のため 　基本的にお堅い文言は使用していません。 ・私の様な入ったばかりの新米が 　「PJとはこうするベキ！（ドヤァ）」 　と主張するつもりは毛頭ないので、 　「(　´_ゝ｀)ﾌｰﾝ」と参考程度に見て下さい。 ・「スクラム？何それ美味しいの？」 　という人向けの資料なので割と当たり前の事 　が多いですが、ご容赦ください。</vt:lpstr>
      <vt:lpstr>説明に入る前に・・・</vt:lpstr>
      <vt:lpstr>自己紹介</vt:lpstr>
      <vt:lpstr>自己紹介</vt:lpstr>
      <vt:lpstr>説明する内容</vt:lpstr>
      <vt:lpstr>皆さん プロジェクトマネジメントしてます？</vt:lpstr>
      <vt:lpstr>漠然と 「こんな機能が欲しい」 と言われ 「うい、作ったぜ」 で終わっていませんか</vt:lpstr>
      <vt:lpstr>漠然と 「こんな機能が欲しい」 と言われ 「うい、作ったぜ」 で終わっていませんか</vt:lpstr>
      <vt:lpstr>ここで１つ質問</vt:lpstr>
      <vt:lpstr>質問</vt:lpstr>
      <vt:lpstr>当初計画比で 1.5倍？ もしかして2倍？</vt:lpstr>
      <vt:lpstr>PowerPoint プレゼンテーション</vt:lpstr>
      <vt:lpstr>ここで先ず、 計画を変動させる 主要因を列挙します</vt:lpstr>
      <vt:lpstr>計画を変動させる主要因</vt:lpstr>
      <vt:lpstr>何も考えずに掛け算</vt:lpstr>
      <vt:lpstr>何も考えずに掛け算</vt:lpstr>
      <vt:lpstr>何も考えずに掛け算</vt:lpstr>
      <vt:lpstr>まさかの 当初計画比10倍 という数値が出てきた</vt:lpstr>
      <vt:lpstr>わーウケルー</vt:lpstr>
      <vt:lpstr>わーウケルー（死）</vt:lpstr>
      <vt:lpstr>10倍は無いですか？ そんな炎上案件は見たことない？ いえいえ、案外今まで我々は 切り抜けてきています。</vt:lpstr>
      <vt:lpstr>対処１ 仕様を３５％削減</vt:lpstr>
      <vt:lpstr>対処１ 仕様を３５％削減 ⇒１．５４倍の対策効果</vt:lpstr>
      <vt:lpstr>対処２ 人員を６０％追加投入</vt:lpstr>
      <vt:lpstr>対処２ 人員を６０％追加投入 ⇒１．６倍の対策効果</vt:lpstr>
      <vt:lpstr>対処3 期間を50％延長</vt:lpstr>
      <vt:lpstr>対処3 期間を50％延長 ⇒１．５倍の対策効果</vt:lpstr>
      <vt:lpstr>対処４ 品質を３０％妥協する</vt:lpstr>
      <vt:lpstr>対処４ 品質を３０％妥協する ⇒１．４３倍の対策効果</vt:lpstr>
      <vt:lpstr>ここまでを計算</vt:lpstr>
      <vt:lpstr>１．５４×１．６×１．５×１．４３ </vt:lpstr>
      <vt:lpstr>１．５４×１．６×１．５×１．４３ ≒５．６４倍の対策効果</vt:lpstr>
      <vt:lpstr>１．５４×１．６×１．５×１．４３ ≒５．６４倍の対策効果</vt:lpstr>
      <vt:lpstr>では仕方ありません。 みんな大好きな あれを追加しましょう</vt:lpstr>
      <vt:lpstr>対処5 月の労働時間を １６０時間から ２９０時間にする</vt:lpstr>
      <vt:lpstr>対処5 月の労働時間を １６０時間から ２９０時間にする ⇒1.8倍の対策効果</vt:lpstr>
      <vt:lpstr>１．５４×１．６×１．５×１．４３ ×１．８</vt:lpstr>
      <vt:lpstr>１．５４×１．６×１．５×１．４３ ×１．８ ≒１０！！</vt:lpstr>
      <vt:lpstr>１．５４×１．６×１．５×１．４３ ×１．８ ≒１０！！</vt:lpstr>
      <vt:lpstr>というわけで、  「こんな機能が欲しい」 と言われ 「うい、作ったぜ」  で作ってもこれで上手くいきます！ </vt:lpstr>
      <vt:lpstr>おわり</vt:lpstr>
      <vt:lpstr>  おわり  というワケにもいかず・・・・</vt:lpstr>
      <vt:lpstr>PowerPoint プレゼンテーション</vt:lpstr>
      <vt:lpstr>PowerPoint プレゼンテーション</vt:lpstr>
      <vt:lpstr>一般的なシステム開発ってこんなものです。 当初に立てた見積もりなんて 大して役に立ちません。 それより、どれだけ早い段階で気付けるか どれだけ早い段階で立て直せるか がポイントになってきます。 </vt:lpstr>
      <vt:lpstr>そこで、前職で私のチームが 採用していたのが  スクラム開発</vt:lpstr>
      <vt:lpstr>そう、古より伝わりし伝説の魔法 「スクラム」 これを実践せしPJは 全てが繁栄へ導かれるだろう</vt:lpstr>
      <vt:lpstr>PowerPoint プレゼンテーション</vt:lpstr>
      <vt:lpstr>スクラムを組むというのは 見直す時間をなるべく早める ための1つの手法です。</vt:lpstr>
      <vt:lpstr>  スクラムを組むというのは 見直す時間をなるべく早める ための1つの手法です。  「これ！」 と言った答えはありません</vt:lpstr>
      <vt:lpstr>では何をしているのか。</vt:lpstr>
      <vt:lpstr>よく聞くアレ</vt:lpstr>
      <vt:lpstr>よく聞くアレ</vt:lpstr>
      <vt:lpstr>大小様々ではありますが 先ずは、大きなサイクルから紹介</vt:lpstr>
      <vt:lpstr>  大小様々ではありますが 先ずは、大きなサイクルから紹介  自社サービスという事を 念頭に妄想してください</vt:lpstr>
      <vt:lpstr>大まかな優先順位決め</vt:lpstr>
      <vt:lpstr>大まかな優先順位決め</vt:lpstr>
      <vt:lpstr>ここでストーリーについて 少し触れておきます</vt:lpstr>
      <vt:lpstr>ストーリーとは</vt:lpstr>
      <vt:lpstr>大まかな優先順位決め（続き）</vt:lpstr>
      <vt:lpstr>フィーチャーとは</vt:lpstr>
      <vt:lpstr>タスク</vt:lpstr>
      <vt:lpstr>気になった方もいるかもしれませんが ここまで、私は「大雑把」という言葉を 多用してきました。  本当にそれで良いの？</vt:lpstr>
      <vt:lpstr>気になった方もいるかもしれませんが ここまで、私は「大雑把」という言葉を 多用してきました。  本当にそれで良いの？</vt:lpstr>
      <vt:lpstr>導入部分でも記載しましたが 見積もりなんて詳細にしても 直ぐに崩壊します。  大雑把に「大・中・小」くらいに 見積もるのが精一杯と考えます。</vt:lpstr>
      <vt:lpstr>という事でフィーチャーの見積もり</vt:lpstr>
      <vt:lpstr>ポイントとは</vt:lpstr>
      <vt:lpstr>フィーチャーにポイントがあると</vt:lpstr>
      <vt:lpstr>PowerPoint プレゼンテーション</vt:lpstr>
      <vt:lpstr>Sprint</vt:lpstr>
      <vt:lpstr>Sprint</vt:lpstr>
      <vt:lpstr>PowerPoint プレゼンテーション</vt:lpstr>
      <vt:lpstr>Sprint計画ミーティング</vt:lpstr>
      <vt:lpstr>振り返り、成果物確認</vt:lpstr>
      <vt:lpstr>朝会</vt:lpstr>
      <vt:lpstr>朝会</vt:lpstr>
      <vt:lpstr>朝会で確認すること</vt:lpstr>
      <vt:lpstr>朝会で確認しないこと</vt:lpstr>
      <vt:lpstr>PowerPoint プレゼンテーション</vt:lpstr>
      <vt:lpstr>PowerPoint プレゼンテーション</vt:lpstr>
      <vt:lpstr>例：お蔵入りになったこと１ 見積もりは必ず複数人で</vt:lpstr>
      <vt:lpstr>例：お蔵入りになったこと２ 2点見積もり</vt:lpstr>
      <vt:lpstr>参考：お蔵入りになったこと２ 2点見積もり</vt:lpstr>
      <vt:lpstr>参考：お蔵入りになったこと２ 2点見積もり</vt:lpstr>
      <vt:lpstr>いったんまとめ</vt:lpstr>
      <vt:lpstr>PowerPoint プレゼンテーション</vt:lpstr>
      <vt:lpstr>PowerPoint プレゼンテーション</vt:lpstr>
      <vt:lpstr>ロール１：プロダクトオーナー</vt:lpstr>
      <vt:lpstr>ロール２：スクラムマスター</vt:lpstr>
      <vt:lpstr>ロール３：開発者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まとめ</vt:lpstr>
      <vt:lpstr>最後に</vt:lpstr>
      <vt:lpstr>PowerPoint プレゼンテーション</vt:lpstr>
      <vt:lpstr>参考書籍</vt:lpstr>
    </vt:vector>
  </TitlesOfParts>
  <Company>SECOM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災害ポータルで実践している スクラム</dc:title>
  <dc:creator>野村 宏幸</dc:creator>
  <cp:lastModifiedBy>あっこゆっきぃ</cp:lastModifiedBy>
  <cp:revision>66</cp:revision>
  <dcterms:created xsi:type="dcterms:W3CDTF">2017-05-24T06:45:30Z</dcterms:created>
  <dcterms:modified xsi:type="dcterms:W3CDTF">2017-11-25T08:35:11Z</dcterms:modified>
</cp:coreProperties>
</file>