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B26D55-B173-4BE9-BFA4-81BB08DC3878}" v="548" dt="2019-12-23T07:48:00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9"/>
    <p:restoredTop sz="94652"/>
  </p:normalViewPr>
  <p:slideViewPr>
    <p:cSldViewPr snapToGrid="0">
      <p:cViewPr varScale="1">
        <p:scale>
          <a:sx n="58" d="100"/>
          <a:sy n="58" d="100"/>
        </p:scale>
        <p:origin x="20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ng Kong" userId="546f9d927f20cc00" providerId="LiveId" clId="{C95BD289-0409-4296-8B40-ED382C47A82E}"/>
    <pc:docChg chg="undo custSel mod addSld delSld modSld sldOrd">
      <pc:chgData name="Yong Kong" userId="546f9d927f20cc00" providerId="LiveId" clId="{C95BD289-0409-4296-8B40-ED382C47A82E}" dt="2019-12-23T07:48:00.271" v="2065" actId="207"/>
      <pc:docMkLst>
        <pc:docMk/>
      </pc:docMkLst>
      <pc:sldChg chg="addSp delSp modSp mod setBg setClrOvrMap">
        <pc:chgData name="Yong Kong" userId="546f9d927f20cc00" providerId="LiveId" clId="{C95BD289-0409-4296-8B40-ED382C47A82E}" dt="2019-12-23T06:27:37.393" v="296" actId="26606"/>
        <pc:sldMkLst>
          <pc:docMk/>
          <pc:sldMk cId="19482790" sldId="256"/>
        </pc:sldMkLst>
        <pc:spChg chg="mod">
          <ac:chgData name="Yong Kong" userId="546f9d927f20cc00" providerId="LiveId" clId="{C95BD289-0409-4296-8B40-ED382C47A82E}" dt="2019-12-23T06:27:37.393" v="296" actId="26606"/>
          <ac:spMkLst>
            <pc:docMk/>
            <pc:sldMk cId="19482790" sldId="256"/>
            <ac:spMk id="2" creationId="{15D3EF98-F8BC-41CD-A75D-ED9C60EF1688}"/>
          </ac:spMkLst>
        </pc:spChg>
        <pc:spChg chg="mod">
          <ac:chgData name="Yong Kong" userId="546f9d927f20cc00" providerId="LiveId" clId="{C95BD289-0409-4296-8B40-ED382C47A82E}" dt="2019-12-23T06:27:37.393" v="296" actId="26606"/>
          <ac:spMkLst>
            <pc:docMk/>
            <pc:sldMk cId="19482790" sldId="256"/>
            <ac:spMk id="3" creationId="{11E14048-D683-44F8-BFD8-033211BF98C7}"/>
          </ac:spMkLst>
        </pc:spChg>
        <pc:spChg chg="add del">
          <ac:chgData name="Yong Kong" userId="546f9d927f20cc00" providerId="LiveId" clId="{C95BD289-0409-4296-8B40-ED382C47A82E}" dt="2019-12-23T06:27:12.972" v="283" actId="26606"/>
          <ac:spMkLst>
            <pc:docMk/>
            <pc:sldMk cId="19482790" sldId="256"/>
            <ac:spMk id="8" creationId="{8D70B121-56F4-4848-B38B-182089D909FA}"/>
          </ac:spMkLst>
        </pc:spChg>
        <pc:spChg chg="add del">
          <ac:chgData name="Yong Kong" userId="546f9d927f20cc00" providerId="LiveId" clId="{C95BD289-0409-4296-8B40-ED382C47A82E}" dt="2019-12-23T06:27:15.045" v="285" actId="26606"/>
          <ac:spMkLst>
            <pc:docMk/>
            <pc:sldMk cId="19482790" sldId="256"/>
            <ac:spMk id="12" creationId="{D1D7179B-FF7C-482F-B3D9-2BE9ED1139F9}"/>
          </ac:spMkLst>
        </pc:spChg>
        <pc:spChg chg="add del">
          <ac:chgData name="Yong Kong" userId="546f9d927f20cc00" providerId="LiveId" clId="{C95BD289-0409-4296-8B40-ED382C47A82E}" dt="2019-12-23T06:27:15.045" v="285" actId="26606"/>
          <ac:spMkLst>
            <pc:docMk/>
            <pc:sldMk cId="19482790" sldId="256"/>
            <ac:spMk id="13" creationId="{EA67B5B4-3A24-436E-B663-1B2EBFF8A0CD}"/>
          </ac:spMkLst>
        </pc:spChg>
        <pc:spChg chg="add del">
          <ac:chgData name="Yong Kong" userId="546f9d927f20cc00" providerId="LiveId" clId="{C95BD289-0409-4296-8B40-ED382C47A82E}" dt="2019-12-23T06:27:15.045" v="285" actId="26606"/>
          <ac:spMkLst>
            <pc:docMk/>
            <pc:sldMk cId="19482790" sldId="256"/>
            <ac:spMk id="14" creationId="{987FDF89-C993-41F4-A1B8-DBAFF16008A9}"/>
          </ac:spMkLst>
        </pc:spChg>
        <pc:spChg chg="add del">
          <ac:chgData name="Yong Kong" userId="546f9d927f20cc00" providerId="LiveId" clId="{C95BD289-0409-4296-8B40-ED382C47A82E}" dt="2019-12-23T06:27:18.440" v="287" actId="26606"/>
          <ac:spMkLst>
            <pc:docMk/>
            <pc:sldMk cId="19482790" sldId="256"/>
            <ac:spMk id="16" creationId="{3B854194-185D-494D-905C-7C7CB2E30F6E}"/>
          </ac:spMkLst>
        </pc:spChg>
        <pc:spChg chg="add del">
          <ac:chgData name="Yong Kong" userId="546f9d927f20cc00" providerId="LiveId" clId="{C95BD289-0409-4296-8B40-ED382C47A82E}" dt="2019-12-23T06:27:18.440" v="287" actId="26606"/>
          <ac:spMkLst>
            <pc:docMk/>
            <pc:sldMk cId="19482790" sldId="256"/>
            <ac:spMk id="17" creationId="{B4F5FA0D-0104-4987-8241-EFF7C85B88DE}"/>
          </ac:spMkLst>
        </pc:spChg>
        <pc:spChg chg="add del">
          <ac:chgData name="Yong Kong" userId="546f9d927f20cc00" providerId="LiveId" clId="{C95BD289-0409-4296-8B40-ED382C47A82E}" dt="2019-12-23T06:27:25.948" v="289" actId="26606"/>
          <ac:spMkLst>
            <pc:docMk/>
            <pc:sldMk cId="19482790" sldId="256"/>
            <ac:spMk id="20" creationId="{559AE206-7EBA-4D33-8BC9-9D8158553F0E}"/>
          </ac:spMkLst>
        </pc:spChg>
        <pc:spChg chg="add del">
          <ac:chgData name="Yong Kong" userId="546f9d927f20cc00" providerId="LiveId" clId="{C95BD289-0409-4296-8B40-ED382C47A82E}" dt="2019-12-23T06:27:25.948" v="289" actId="26606"/>
          <ac:spMkLst>
            <pc:docMk/>
            <pc:sldMk cId="19482790" sldId="256"/>
            <ac:spMk id="21" creationId="{6437D937-A7F1-4011-92B4-328E5BE1B166}"/>
          </ac:spMkLst>
        </pc:spChg>
        <pc:spChg chg="add del">
          <ac:chgData name="Yong Kong" userId="546f9d927f20cc00" providerId="LiveId" clId="{C95BD289-0409-4296-8B40-ED382C47A82E}" dt="2019-12-23T06:27:25.948" v="289" actId="26606"/>
          <ac:spMkLst>
            <pc:docMk/>
            <pc:sldMk cId="19482790" sldId="256"/>
            <ac:spMk id="22" creationId="{B672F332-AF08-46C6-94F0-77684310D7B7}"/>
          </ac:spMkLst>
        </pc:spChg>
        <pc:spChg chg="add del">
          <ac:chgData name="Yong Kong" userId="546f9d927f20cc00" providerId="LiveId" clId="{C95BD289-0409-4296-8B40-ED382C47A82E}" dt="2019-12-23T06:27:25.948" v="289" actId="26606"/>
          <ac:spMkLst>
            <pc:docMk/>
            <pc:sldMk cId="19482790" sldId="256"/>
            <ac:spMk id="23" creationId="{34244EF8-D73A-40E1-BE73-D46E6B4B04ED}"/>
          </ac:spMkLst>
        </pc:spChg>
        <pc:spChg chg="add del">
          <ac:chgData name="Yong Kong" userId="546f9d927f20cc00" providerId="LiveId" clId="{C95BD289-0409-4296-8B40-ED382C47A82E}" dt="2019-12-23T06:27:25.948" v="289" actId="26606"/>
          <ac:spMkLst>
            <pc:docMk/>
            <pc:sldMk cId="19482790" sldId="256"/>
            <ac:spMk id="24" creationId="{AB84D7E8-4ECB-42D7-ADBF-01689B0F24AE}"/>
          </ac:spMkLst>
        </pc:spChg>
        <pc:spChg chg="add del">
          <ac:chgData name="Yong Kong" userId="546f9d927f20cc00" providerId="LiveId" clId="{C95BD289-0409-4296-8B40-ED382C47A82E}" dt="2019-12-23T06:27:31.173" v="291" actId="26606"/>
          <ac:spMkLst>
            <pc:docMk/>
            <pc:sldMk cId="19482790" sldId="256"/>
            <ac:spMk id="27" creationId="{6A1473A6-3F22-483E-8A30-80B9D2B14592}"/>
          </ac:spMkLst>
        </pc:spChg>
        <pc:spChg chg="add del">
          <ac:chgData name="Yong Kong" userId="546f9d927f20cc00" providerId="LiveId" clId="{C95BD289-0409-4296-8B40-ED382C47A82E}" dt="2019-12-23T06:27:32.891" v="293" actId="26606"/>
          <ac:spMkLst>
            <pc:docMk/>
            <pc:sldMk cId="19482790" sldId="256"/>
            <ac:spMk id="32" creationId="{EA67B5B4-3A24-436E-B663-1B2EBFF8A0CD}"/>
          </ac:spMkLst>
        </pc:spChg>
        <pc:spChg chg="add del">
          <ac:chgData name="Yong Kong" userId="546f9d927f20cc00" providerId="LiveId" clId="{C95BD289-0409-4296-8B40-ED382C47A82E}" dt="2019-12-23T06:27:32.891" v="293" actId="26606"/>
          <ac:spMkLst>
            <pc:docMk/>
            <pc:sldMk cId="19482790" sldId="256"/>
            <ac:spMk id="33" creationId="{987FDF89-C993-41F4-A1B8-DBAFF16008A9}"/>
          </ac:spMkLst>
        </pc:spChg>
        <pc:spChg chg="add del">
          <ac:chgData name="Yong Kong" userId="546f9d927f20cc00" providerId="LiveId" clId="{C95BD289-0409-4296-8B40-ED382C47A82E}" dt="2019-12-23T06:27:32.891" v="293" actId="26606"/>
          <ac:spMkLst>
            <pc:docMk/>
            <pc:sldMk cId="19482790" sldId="256"/>
            <ac:spMk id="34" creationId="{D1D7179B-FF7C-482F-B3D9-2BE9ED1139F9}"/>
          </ac:spMkLst>
        </pc:spChg>
        <pc:spChg chg="add del">
          <ac:chgData name="Yong Kong" userId="546f9d927f20cc00" providerId="LiveId" clId="{C95BD289-0409-4296-8B40-ED382C47A82E}" dt="2019-12-23T06:27:37.353" v="295" actId="26606"/>
          <ac:spMkLst>
            <pc:docMk/>
            <pc:sldMk cId="19482790" sldId="256"/>
            <ac:spMk id="36" creationId="{8D70B121-56F4-4848-B38B-182089D909FA}"/>
          </ac:spMkLst>
        </pc:spChg>
        <pc:spChg chg="add">
          <ac:chgData name="Yong Kong" userId="546f9d927f20cc00" providerId="LiveId" clId="{C95BD289-0409-4296-8B40-ED382C47A82E}" dt="2019-12-23T06:27:37.393" v="296" actId="26606"/>
          <ac:spMkLst>
            <pc:docMk/>
            <pc:sldMk cId="19482790" sldId="256"/>
            <ac:spMk id="39" creationId="{559AE206-7EBA-4D33-8BC9-9D8158553F0E}"/>
          </ac:spMkLst>
        </pc:spChg>
        <pc:spChg chg="add">
          <ac:chgData name="Yong Kong" userId="546f9d927f20cc00" providerId="LiveId" clId="{C95BD289-0409-4296-8B40-ED382C47A82E}" dt="2019-12-23T06:27:37.393" v="296" actId="26606"/>
          <ac:spMkLst>
            <pc:docMk/>
            <pc:sldMk cId="19482790" sldId="256"/>
            <ac:spMk id="40" creationId="{6437D937-A7F1-4011-92B4-328E5BE1B166}"/>
          </ac:spMkLst>
        </pc:spChg>
        <pc:spChg chg="add">
          <ac:chgData name="Yong Kong" userId="546f9d927f20cc00" providerId="LiveId" clId="{C95BD289-0409-4296-8B40-ED382C47A82E}" dt="2019-12-23T06:27:37.393" v="296" actId="26606"/>
          <ac:spMkLst>
            <pc:docMk/>
            <pc:sldMk cId="19482790" sldId="256"/>
            <ac:spMk id="41" creationId="{B672F332-AF08-46C6-94F0-77684310D7B7}"/>
          </ac:spMkLst>
        </pc:spChg>
        <pc:spChg chg="add">
          <ac:chgData name="Yong Kong" userId="546f9d927f20cc00" providerId="LiveId" clId="{C95BD289-0409-4296-8B40-ED382C47A82E}" dt="2019-12-23T06:27:37.393" v="296" actId="26606"/>
          <ac:spMkLst>
            <pc:docMk/>
            <pc:sldMk cId="19482790" sldId="256"/>
            <ac:spMk id="42" creationId="{34244EF8-D73A-40E1-BE73-D46E6B4B04ED}"/>
          </ac:spMkLst>
        </pc:spChg>
        <pc:spChg chg="add">
          <ac:chgData name="Yong Kong" userId="546f9d927f20cc00" providerId="LiveId" clId="{C95BD289-0409-4296-8B40-ED382C47A82E}" dt="2019-12-23T06:27:37.393" v="296" actId="26606"/>
          <ac:spMkLst>
            <pc:docMk/>
            <pc:sldMk cId="19482790" sldId="256"/>
            <ac:spMk id="43" creationId="{AB84D7E8-4ECB-42D7-ADBF-01689B0F24AE}"/>
          </ac:spMkLst>
        </pc:spChg>
        <pc:grpChg chg="add del">
          <ac:chgData name="Yong Kong" userId="546f9d927f20cc00" providerId="LiveId" clId="{C95BD289-0409-4296-8B40-ED382C47A82E}" dt="2019-12-23T06:27:31.173" v="291" actId="26606"/>
          <ac:grpSpMkLst>
            <pc:docMk/>
            <pc:sldMk cId="19482790" sldId="256"/>
            <ac:grpSpMk id="28" creationId="{AA1375E3-3E53-4D75-BAB7-E5929BFCB25F}"/>
          </ac:grpSpMkLst>
        </pc:grpChg>
        <pc:picChg chg="add del">
          <ac:chgData name="Yong Kong" userId="546f9d927f20cc00" providerId="LiveId" clId="{C95BD289-0409-4296-8B40-ED382C47A82E}" dt="2019-12-23T06:27:18.440" v="287" actId="26606"/>
          <ac:picMkLst>
            <pc:docMk/>
            <pc:sldMk cId="19482790" sldId="256"/>
            <ac:picMk id="18" creationId="{2897127E-6CEF-446C-BE87-93B7C46E49D1}"/>
          </ac:picMkLst>
        </pc:picChg>
        <pc:cxnChg chg="add del">
          <ac:chgData name="Yong Kong" userId="546f9d927f20cc00" providerId="LiveId" clId="{C95BD289-0409-4296-8B40-ED382C47A82E}" dt="2019-12-23T06:27:12.972" v="283" actId="26606"/>
          <ac:cxnSpMkLst>
            <pc:docMk/>
            <pc:sldMk cId="19482790" sldId="256"/>
            <ac:cxnSpMk id="10" creationId="{2D72A2C9-F3CA-4216-8BAD-FA4C970C3C4E}"/>
          </ac:cxnSpMkLst>
        </pc:cxnChg>
        <pc:cxnChg chg="add del">
          <ac:chgData name="Yong Kong" userId="546f9d927f20cc00" providerId="LiveId" clId="{C95BD289-0409-4296-8B40-ED382C47A82E}" dt="2019-12-23T06:27:25.948" v="289" actId="26606"/>
          <ac:cxnSpMkLst>
            <pc:docMk/>
            <pc:sldMk cId="19482790" sldId="256"/>
            <ac:cxnSpMk id="25" creationId="{9E8E38ED-369A-44C2-B635-0BED0E48A6E8}"/>
          </ac:cxnSpMkLst>
        </pc:cxnChg>
        <pc:cxnChg chg="add del">
          <ac:chgData name="Yong Kong" userId="546f9d927f20cc00" providerId="LiveId" clId="{C95BD289-0409-4296-8B40-ED382C47A82E}" dt="2019-12-23T06:27:37.353" v="295" actId="26606"/>
          <ac:cxnSpMkLst>
            <pc:docMk/>
            <pc:sldMk cId="19482790" sldId="256"/>
            <ac:cxnSpMk id="37" creationId="{2D72A2C9-F3CA-4216-8BAD-FA4C970C3C4E}"/>
          </ac:cxnSpMkLst>
        </pc:cxnChg>
        <pc:cxnChg chg="add">
          <ac:chgData name="Yong Kong" userId="546f9d927f20cc00" providerId="LiveId" clId="{C95BD289-0409-4296-8B40-ED382C47A82E}" dt="2019-12-23T06:27:37.393" v="296" actId="26606"/>
          <ac:cxnSpMkLst>
            <pc:docMk/>
            <pc:sldMk cId="19482790" sldId="256"/>
            <ac:cxnSpMk id="44" creationId="{9E8E38ED-369A-44C2-B635-0BED0E48A6E8}"/>
          </ac:cxnSpMkLst>
        </pc:cxnChg>
      </pc:sldChg>
      <pc:sldChg chg="addSp delSp modSp mod setBg">
        <pc:chgData name="Yong Kong" userId="546f9d927f20cc00" providerId="LiveId" clId="{C95BD289-0409-4296-8B40-ED382C47A82E}" dt="2019-12-23T06:33:39.482" v="528" actId="20577"/>
        <pc:sldMkLst>
          <pc:docMk/>
          <pc:sldMk cId="2100316888" sldId="258"/>
        </pc:sldMkLst>
        <pc:spChg chg="mod">
          <ac:chgData name="Yong Kong" userId="546f9d927f20cc00" providerId="LiveId" clId="{C95BD289-0409-4296-8B40-ED382C47A82E}" dt="2019-12-23T06:26:07.851" v="276" actId="14100"/>
          <ac:spMkLst>
            <pc:docMk/>
            <pc:sldMk cId="2100316888" sldId="258"/>
            <ac:spMk id="2" creationId="{E2F4E19A-1B7E-4D50-BEAA-E02982F94957}"/>
          </ac:spMkLst>
        </pc:spChg>
        <pc:spChg chg="mod">
          <ac:chgData name="Yong Kong" userId="546f9d927f20cc00" providerId="LiveId" clId="{C95BD289-0409-4296-8B40-ED382C47A82E}" dt="2019-12-23T06:33:39.482" v="528" actId="20577"/>
          <ac:spMkLst>
            <pc:docMk/>
            <pc:sldMk cId="2100316888" sldId="258"/>
            <ac:spMk id="3" creationId="{6F7F3772-8CCD-4C5C-B47B-D251B7A2620E}"/>
          </ac:spMkLst>
        </pc:spChg>
        <pc:spChg chg="add del">
          <ac:chgData name="Yong Kong" userId="546f9d927f20cc00" providerId="LiveId" clId="{C95BD289-0409-4296-8B40-ED382C47A82E}" dt="2019-12-23T06:21:54.895" v="258" actId="26606"/>
          <ac:spMkLst>
            <pc:docMk/>
            <pc:sldMk cId="2100316888" sldId="258"/>
            <ac:spMk id="10" creationId="{CB6E2F43-29E9-49D9-91FC-E5FEFAAA70DE}"/>
          </ac:spMkLst>
        </pc:spChg>
        <pc:spChg chg="add del">
          <ac:chgData name="Yong Kong" userId="546f9d927f20cc00" providerId="LiveId" clId="{C95BD289-0409-4296-8B40-ED382C47A82E}" dt="2019-12-23T06:21:54.895" v="258" actId="26606"/>
          <ac:spMkLst>
            <pc:docMk/>
            <pc:sldMk cId="2100316888" sldId="258"/>
            <ac:spMk id="12" creationId="{8E63CC27-1C86-4653-8866-79C24C5C51FB}"/>
          </ac:spMkLst>
        </pc:spChg>
        <pc:spChg chg="add del">
          <ac:chgData name="Yong Kong" userId="546f9d927f20cc00" providerId="LiveId" clId="{C95BD289-0409-4296-8B40-ED382C47A82E}" dt="2019-12-23T06:21:54.895" v="258" actId="26606"/>
          <ac:spMkLst>
            <pc:docMk/>
            <pc:sldMk cId="2100316888" sldId="258"/>
            <ac:spMk id="14" creationId="{3BA62E19-CD42-4C09-B825-844B4943D49D}"/>
          </ac:spMkLst>
        </pc:spChg>
        <pc:spChg chg="add del">
          <ac:chgData name="Yong Kong" userId="546f9d927f20cc00" providerId="LiveId" clId="{C95BD289-0409-4296-8B40-ED382C47A82E}" dt="2019-12-23T06:21:59.485" v="260" actId="26606"/>
          <ac:spMkLst>
            <pc:docMk/>
            <pc:sldMk cId="2100316888" sldId="258"/>
            <ac:spMk id="16" creationId="{122F9423-F4B1-45D4-8445-E9991ECCBCCF}"/>
          </ac:spMkLst>
        </pc:spChg>
        <pc:spChg chg="add del">
          <ac:chgData name="Yong Kong" userId="546f9d927f20cc00" providerId="LiveId" clId="{C95BD289-0409-4296-8B40-ED382C47A82E}" dt="2019-12-23T06:22:06.495" v="262" actId="26606"/>
          <ac:spMkLst>
            <pc:docMk/>
            <pc:sldMk cId="2100316888" sldId="258"/>
            <ac:spMk id="34" creationId="{5EED486D-50DC-40B5-B6BB-E18A56619A99}"/>
          </ac:spMkLst>
        </pc:spChg>
        <pc:spChg chg="add del">
          <ac:chgData name="Yong Kong" userId="546f9d927f20cc00" providerId="LiveId" clId="{C95BD289-0409-4296-8B40-ED382C47A82E}" dt="2019-12-23T06:22:06.495" v="262" actId="26606"/>
          <ac:spMkLst>
            <pc:docMk/>
            <pc:sldMk cId="2100316888" sldId="258"/>
            <ac:spMk id="35" creationId="{FD425171-B724-4A7F-81FB-15CC599D5BB7}"/>
          </ac:spMkLst>
        </pc:spChg>
        <pc:spChg chg="add del">
          <ac:chgData name="Yong Kong" userId="546f9d927f20cc00" providerId="LiveId" clId="{C95BD289-0409-4296-8B40-ED382C47A82E}" dt="2019-12-23T06:22:06.495" v="262" actId="26606"/>
          <ac:spMkLst>
            <pc:docMk/>
            <pc:sldMk cId="2100316888" sldId="258"/>
            <ac:spMk id="37" creationId="{DD767DAD-8184-49CD-9312-531CBE37CB21}"/>
          </ac:spMkLst>
        </pc:spChg>
        <pc:spChg chg="add del">
          <ac:chgData name="Yong Kong" userId="546f9d927f20cc00" providerId="LiveId" clId="{C95BD289-0409-4296-8B40-ED382C47A82E}" dt="2019-12-23T06:22:06.495" v="262" actId="26606"/>
          <ac:spMkLst>
            <pc:docMk/>
            <pc:sldMk cId="2100316888" sldId="258"/>
            <ac:spMk id="39" creationId="{48F895A8-954D-4E6F-A5B9-13CA653395DE}"/>
          </ac:spMkLst>
        </pc:spChg>
        <pc:grpChg chg="add del">
          <ac:chgData name="Yong Kong" userId="546f9d927f20cc00" providerId="LiveId" clId="{C95BD289-0409-4296-8B40-ED382C47A82E}" dt="2019-12-23T06:21:59.485" v="260" actId="26606"/>
          <ac:grpSpMkLst>
            <pc:docMk/>
            <pc:sldMk cId="2100316888" sldId="258"/>
            <ac:grpSpMk id="17" creationId="{770AE191-D2EA-45C9-A44D-830C188F74CB}"/>
          </ac:grpSpMkLst>
        </pc:grpChg>
        <pc:grpChg chg="add del">
          <ac:chgData name="Yong Kong" userId="546f9d927f20cc00" providerId="LiveId" clId="{C95BD289-0409-4296-8B40-ED382C47A82E}" dt="2019-12-23T06:22:06.495" v="262" actId="26606"/>
          <ac:grpSpMkLst>
            <pc:docMk/>
            <pc:sldMk cId="2100316888" sldId="258"/>
            <ac:grpSpMk id="36" creationId="{44E06636-FD81-4CFB-877B-32085067C3D3}"/>
          </ac:grpSpMkLst>
        </pc:grpChg>
        <pc:picChg chg="add mod ord">
          <ac:chgData name="Yong Kong" userId="546f9d927f20cc00" providerId="LiveId" clId="{C95BD289-0409-4296-8B40-ED382C47A82E}" dt="2019-12-23T06:26:26.805" v="281" actId="14100"/>
          <ac:picMkLst>
            <pc:docMk/>
            <pc:sldMk cId="2100316888" sldId="258"/>
            <ac:picMk id="5" creationId="{7370B430-2671-4E14-B250-083DB04355C5}"/>
          </ac:picMkLst>
        </pc:picChg>
        <pc:cxnChg chg="add">
          <ac:chgData name="Yong Kong" userId="546f9d927f20cc00" providerId="LiveId" clId="{C95BD289-0409-4296-8B40-ED382C47A82E}" dt="2019-12-23T06:22:06.512" v="263" actId="26606"/>
          <ac:cxnSpMkLst>
            <pc:docMk/>
            <pc:sldMk cId="2100316888" sldId="258"/>
            <ac:cxnSpMk id="43" creationId="{E4A809D5-3600-46D4-A466-67F2349A54FB}"/>
          </ac:cxnSpMkLst>
        </pc:cxnChg>
      </pc:sldChg>
      <pc:sldChg chg="addSp delSp modSp add">
        <pc:chgData name="Yong Kong" userId="546f9d927f20cc00" providerId="LiveId" clId="{C95BD289-0409-4296-8B40-ED382C47A82E}" dt="2019-12-23T06:52:34.503" v="1110" actId="113"/>
        <pc:sldMkLst>
          <pc:docMk/>
          <pc:sldMk cId="2202659067" sldId="259"/>
        </pc:sldMkLst>
        <pc:spChg chg="mod">
          <ac:chgData name="Yong Kong" userId="546f9d927f20cc00" providerId="LiveId" clId="{C95BD289-0409-4296-8B40-ED382C47A82E}" dt="2019-12-23T06:40:54.014" v="614" actId="6549"/>
          <ac:spMkLst>
            <pc:docMk/>
            <pc:sldMk cId="2202659067" sldId="259"/>
            <ac:spMk id="2" creationId="{E2F4E19A-1B7E-4D50-BEAA-E02982F94957}"/>
          </ac:spMkLst>
        </pc:spChg>
        <pc:spChg chg="del">
          <ac:chgData name="Yong Kong" userId="546f9d927f20cc00" providerId="LiveId" clId="{C95BD289-0409-4296-8B40-ED382C47A82E}" dt="2019-12-23T06:40:42.859" v="602" actId="26606"/>
          <ac:spMkLst>
            <pc:docMk/>
            <pc:sldMk cId="2202659067" sldId="259"/>
            <ac:spMk id="3" creationId="{6F7F3772-8CCD-4C5C-B47B-D251B7A2620E}"/>
          </ac:spMkLst>
        </pc:spChg>
        <pc:spChg chg="add">
          <ac:chgData name="Yong Kong" userId="546f9d927f20cc00" providerId="LiveId" clId="{C95BD289-0409-4296-8B40-ED382C47A82E}" dt="2019-12-23T06:40:42.859" v="602" actId="26606"/>
          <ac:spMkLst>
            <pc:docMk/>
            <pc:sldMk cId="2202659067" sldId="259"/>
            <ac:spMk id="50" creationId="{46C2E80F-49A6-4372-B103-219D417A55ED}"/>
          </ac:spMkLst>
        </pc:spChg>
        <pc:graphicFrameChg chg="add mod">
          <ac:chgData name="Yong Kong" userId="546f9d927f20cc00" providerId="LiveId" clId="{C95BD289-0409-4296-8B40-ED382C47A82E}" dt="2019-12-23T06:52:34.503" v="1110" actId="113"/>
          <ac:graphicFrameMkLst>
            <pc:docMk/>
            <pc:sldMk cId="2202659067" sldId="259"/>
            <ac:graphicFrameMk id="45" creationId="{79929D5E-8006-4A96-813A-A1507516D916}"/>
          </ac:graphicFrameMkLst>
        </pc:graphicFrameChg>
        <pc:picChg chg="del">
          <ac:chgData name="Yong Kong" userId="546f9d927f20cc00" providerId="LiveId" clId="{C95BD289-0409-4296-8B40-ED382C47A82E}" dt="2019-12-23T06:34:37.463" v="530" actId="478"/>
          <ac:picMkLst>
            <pc:docMk/>
            <pc:sldMk cId="2202659067" sldId="259"/>
            <ac:picMk id="5" creationId="{7370B430-2671-4E14-B250-083DB04355C5}"/>
          </ac:picMkLst>
        </pc:picChg>
        <pc:picChg chg="add del mod">
          <ac:chgData name="Yong Kong" userId="546f9d927f20cc00" providerId="LiveId" clId="{C95BD289-0409-4296-8B40-ED382C47A82E}" dt="2019-12-23T06:39:58.230" v="601" actId="478"/>
          <ac:picMkLst>
            <pc:docMk/>
            <pc:sldMk cId="2202659067" sldId="259"/>
            <ac:picMk id="6" creationId="{7BFE96EC-BABF-4445-9EA5-F7857A198E1D}"/>
          </ac:picMkLst>
        </pc:picChg>
        <pc:picChg chg="add del mod">
          <ac:chgData name="Yong Kong" userId="546f9d927f20cc00" providerId="LiveId" clId="{C95BD289-0409-4296-8B40-ED382C47A82E}" dt="2019-12-23T06:39:54.957" v="600" actId="478"/>
          <ac:picMkLst>
            <pc:docMk/>
            <pc:sldMk cId="2202659067" sldId="259"/>
            <ac:picMk id="8" creationId="{6CB9467A-2E0F-41F0-AACE-DCCB3DCDB67A}"/>
          </ac:picMkLst>
        </pc:picChg>
        <pc:cxnChg chg="del">
          <ac:chgData name="Yong Kong" userId="546f9d927f20cc00" providerId="LiveId" clId="{C95BD289-0409-4296-8B40-ED382C47A82E}" dt="2019-12-23T06:40:42.859" v="602" actId="26606"/>
          <ac:cxnSpMkLst>
            <pc:docMk/>
            <pc:sldMk cId="2202659067" sldId="259"/>
            <ac:cxnSpMk id="43" creationId="{E4A809D5-3600-46D4-A466-67F2349A54FB}"/>
          </ac:cxnSpMkLst>
        </pc:cxnChg>
      </pc:sldChg>
      <pc:sldChg chg="addSp delSp modSp add">
        <pc:chgData name="Yong Kong" userId="546f9d927f20cc00" providerId="LiveId" clId="{C95BD289-0409-4296-8B40-ED382C47A82E}" dt="2019-12-23T07:10:33.625" v="1413" actId="1076"/>
        <pc:sldMkLst>
          <pc:docMk/>
          <pc:sldMk cId="1791939474" sldId="260"/>
        </pc:sldMkLst>
        <pc:spChg chg="mod">
          <ac:chgData name="Yong Kong" userId="546f9d927f20cc00" providerId="LiveId" clId="{C95BD289-0409-4296-8B40-ED382C47A82E}" dt="2019-12-23T07:03:27.999" v="1319" actId="255"/>
          <ac:spMkLst>
            <pc:docMk/>
            <pc:sldMk cId="1791939474" sldId="260"/>
            <ac:spMk id="2" creationId="{E2F4E19A-1B7E-4D50-BEAA-E02982F94957}"/>
          </ac:spMkLst>
        </pc:spChg>
        <pc:spChg chg="add del mod">
          <ac:chgData name="Yong Kong" userId="546f9d927f20cc00" providerId="LiveId" clId="{C95BD289-0409-4296-8B40-ED382C47A82E}" dt="2019-12-23T06:58:26.831" v="1197" actId="478"/>
          <ac:spMkLst>
            <pc:docMk/>
            <pc:sldMk cId="1791939474" sldId="260"/>
            <ac:spMk id="3" creationId="{5732D431-5212-4A62-80E2-ED0F0AF90988}"/>
          </ac:spMkLst>
        </pc:spChg>
        <pc:spChg chg="add mod">
          <ac:chgData name="Yong Kong" userId="546f9d927f20cc00" providerId="LiveId" clId="{C95BD289-0409-4296-8B40-ED382C47A82E}" dt="2019-12-23T07:10:31.097" v="1412" actId="1076"/>
          <ac:spMkLst>
            <pc:docMk/>
            <pc:sldMk cId="1791939474" sldId="260"/>
            <ac:spMk id="12" creationId="{1C084181-AB79-4FE5-8A0A-F1410DEDE929}"/>
          </ac:spMkLst>
        </pc:spChg>
        <pc:spChg chg="add mod">
          <ac:chgData name="Yong Kong" userId="546f9d927f20cc00" providerId="LiveId" clId="{C95BD289-0409-4296-8B40-ED382C47A82E}" dt="2019-12-23T07:10:23.256" v="1410" actId="1076"/>
          <ac:spMkLst>
            <pc:docMk/>
            <pc:sldMk cId="1791939474" sldId="260"/>
            <ac:spMk id="13" creationId="{76EF7CC3-E805-45A0-B4AD-58FDC395C3E3}"/>
          </ac:spMkLst>
        </pc:spChg>
        <pc:graphicFrameChg chg="del">
          <ac:chgData name="Yong Kong" userId="546f9d927f20cc00" providerId="LiveId" clId="{C95BD289-0409-4296-8B40-ED382C47A82E}" dt="2019-12-23T06:58:23.274" v="1196" actId="478"/>
          <ac:graphicFrameMkLst>
            <pc:docMk/>
            <pc:sldMk cId="1791939474" sldId="260"/>
            <ac:graphicFrameMk id="45" creationId="{79929D5E-8006-4A96-813A-A1507516D916}"/>
          </ac:graphicFrameMkLst>
        </pc:graphicFrameChg>
        <pc:picChg chg="add del mod modCrop">
          <ac:chgData name="Yong Kong" userId="546f9d927f20cc00" providerId="LiveId" clId="{C95BD289-0409-4296-8B40-ED382C47A82E}" dt="2019-12-23T07:03:31.679" v="1320" actId="478"/>
          <ac:picMkLst>
            <pc:docMk/>
            <pc:sldMk cId="1791939474" sldId="260"/>
            <ac:picMk id="5" creationId="{0281EB59-A884-47B8-BB8C-B7AD5E2E0E05}"/>
          </ac:picMkLst>
        </pc:picChg>
        <pc:picChg chg="add del mod modCrop">
          <ac:chgData name="Yong Kong" userId="546f9d927f20cc00" providerId="LiveId" clId="{C95BD289-0409-4296-8B40-ED382C47A82E}" dt="2019-12-23T07:03:33.778" v="1321" actId="478"/>
          <ac:picMkLst>
            <pc:docMk/>
            <pc:sldMk cId="1791939474" sldId="260"/>
            <ac:picMk id="7" creationId="{72131BFB-B74E-4EA9-A31C-65F629962868}"/>
          </ac:picMkLst>
        </pc:picChg>
        <pc:picChg chg="add mod">
          <ac:chgData name="Yong Kong" userId="546f9d927f20cc00" providerId="LiveId" clId="{C95BD289-0409-4296-8B40-ED382C47A82E}" dt="2019-12-23T07:10:33.625" v="1413" actId="1076"/>
          <ac:picMkLst>
            <pc:docMk/>
            <pc:sldMk cId="1791939474" sldId="260"/>
            <ac:picMk id="9" creationId="{00536361-33C3-44D1-82AE-00AF460C181D}"/>
          </ac:picMkLst>
        </pc:picChg>
        <pc:picChg chg="add mod modCrop">
          <ac:chgData name="Yong Kong" userId="546f9d927f20cc00" providerId="LiveId" clId="{C95BD289-0409-4296-8B40-ED382C47A82E}" dt="2019-12-23T07:10:25.737" v="1411" actId="1076"/>
          <ac:picMkLst>
            <pc:docMk/>
            <pc:sldMk cId="1791939474" sldId="260"/>
            <ac:picMk id="11" creationId="{00CE1C9E-C881-4661-B992-EEFF3ED00974}"/>
          </ac:picMkLst>
        </pc:picChg>
      </pc:sldChg>
      <pc:sldChg chg="addSp delSp modSp add">
        <pc:chgData name="Yong Kong" userId="546f9d927f20cc00" providerId="LiveId" clId="{C95BD289-0409-4296-8B40-ED382C47A82E}" dt="2019-12-23T07:17:09.300" v="1550" actId="1076"/>
        <pc:sldMkLst>
          <pc:docMk/>
          <pc:sldMk cId="2027888459" sldId="261"/>
        </pc:sldMkLst>
        <pc:spChg chg="mod">
          <ac:chgData name="Yong Kong" userId="546f9d927f20cc00" providerId="LiveId" clId="{C95BD289-0409-4296-8B40-ED382C47A82E}" dt="2019-12-23T07:14:32.530" v="1486" actId="26606"/>
          <ac:spMkLst>
            <pc:docMk/>
            <pc:sldMk cId="2027888459" sldId="261"/>
            <ac:spMk id="2" creationId="{E2F4E19A-1B7E-4D50-BEAA-E02982F94957}"/>
          </ac:spMkLst>
        </pc:spChg>
        <pc:spChg chg="add mod">
          <ac:chgData name="Yong Kong" userId="546f9d927f20cc00" providerId="LiveId" clId="{C95BD289-0409-4296-8B40-ED382C47A82E}" dt="2019-12-23T07:14:32.530" v="1486" actId="26606"/>
          <ac:spMkLst>
            <pc:docMk/>
            <pc:sldMk cId="2027888459" sldId="261"/>
            <ac:spMk id="3" creationId="{CC403592-A1D5-4255-9589-A2DA303130BA}"/>
          </ac:spMkLst>
        </pc:spChg>
        <pc:spChg chg="add del">
          <ac:chgData name="Yong Kong" userId="546f9d927f20cc00" providerId="LiveId" clId="{C95BD289-0409-4296-8B40-ED382C47A82E}" dt="2019-12-23T07:11:06.565" v="1416" actId="26606"/>
          <ac:spMkLst>
            <pc:docMk/>
            <pc:sldMk cId="2027888459" sldId="261"/>
            <ac:spMk id="50" creationId="{46C2E80F-49A6-4372-B103-219D417A55ED}"/>
          </ac:spMkLst>
        </pc:spChg>
        <pc:spChg chg="add del">
          <ac:chgData name="Yong Kong" userId="546f9d927f20cc00" providerId="LiveId" clId="{C95BD289-0409-4296-8B40-ED382C47A82E}" dt="2019-12-23T07:11:06.533" v="1415" actId="26606"/>
          <ac:spMkLst>
            <pc:docMk/>
            <pc:sldMk cId="2027888459" sldId="261"/>
            <ac:spMk id="55" creationId="{D6B40EE1-545B-44B1-AC7B-86667387D81A}"/>
          </ac:spMkLst>
        </pc:spChg>
        <pc:spChg chg="add del">
          <ac:chgData name="Yong Kong" userId="546f9d927f20cc00" providerId="LiveId" clId="{C95BD289-0409-4296-8B40-ED382C47A82E}" dt="2019-12-23T07:14:32.530" v="1486" actId="26606"/>
          <ac:spMkLst>
            <pc:docMk/>
            <pc:sldMk cId="2027888459" sldId="261"/>
            <ac:spMk id="57" creationId="{A3473CF9-37EB-43E7-89EF-D2D1C53D1DAC}"/>
          </ac:spMkLst>
        </pc:spChg>
        <pc:spChg chg="add del">
          <ac:chgData name="Yong Kong" userId="546f9d927f20cc00" providerId="LiveId" clId="{C95BD289-0409-4296-8B40-ED382C47A82E}" dt="2019-12-23T07:14:32.530" v="1486" actId="26606"/>
          <ac:spMkLst>
            <pc:docMk/>
            <pc:sldMk cId="2027888459" sldId="261"/>
            <ac:spMk id="58" creationId="{A9120B09-F6CA-437E-B1DE-587311BBBAFA}"/>
          </ac:spMkLst>
        </pc:spChg>
        <pc:spChg chg="add del">
          <ac:chgData name="Yong Kong" userId="546f9d927f20cc00" providerId="LiveId" clId="{C95BD289-0409-4296-8B40-ED382C47A82E}" dt="2019-12-23T07:14:32.530" v="1486" actId="26606"/>
          <ac:spMkLst>
            <pc:docMk/>
            <pc:sldMk cId="2027888459" sldId="261"/>
            <ac:spMk id="59" creationId="{586B4EF9-43BA-4655-A6FF-1D8E21574C95}"/>
          </ac:spMkLst>
        </pc:spChg>
        <pc:spChg chg="add">
          <ac:chgData name="Yong Kong" userId="546f9d927f20cc00" providerId="LiveId" clId="{C95BD289-0409-4296-8B40-ED382C47A82E}" dt="2019-12-23T07:14:32.530" v="1486" actId="26606"/>
          <ac:spMkLst>
            <pc:docMk/>
            <pc:sldMk cId="2027888459" sldId="261"/>
            <ac:spMk id="64" creationId="{A9120B09-F6CA-437E-B1DE-587311BBBAFA}"/>
          </ac:spMkLst>
        </pc:spChg>
        <pc:spChg chg="add">
          <ac:chgData name="Yong Kong" userId="546f9d927f20cc00" providerId="LiveId" clId="{C95BD289-0409-4296-8B40-ED382C47A82E}" dt="2019-12-23T07:14:32.530" v="1486" actId="26606"/>
          <ac:spMkLst>
            <pc:docMk/>
            <pc:sldMk cId="2027888459" sldId="261"/>
            <ac:spMk id="66" creationId="{A3473CF9-37EB-43E7-89EF-D2D1C53D1DAC}"/>
          </ac:spMkLst>
        </pc:spChg>
        <pc:spChg chg="add">
          <ac:chgData name="Yong Kong" userId="546f9d927f20cc00" providerId="LiveId" clId="{C95BD289-0409-4296-8B40-ED382C47A82E}" dt="2019-12-23T07:14:32.530" v="1486" actId="26606"/>
          <ac:spMkLst>
            <pc:docMk/>
            <pc:sldMk cId="2027888459" sldId="261"/>
            <ac:spMk id="68" creationId="{586B4EF9-43BA-4655-A6FF-1D8E21574C95}"/>
          </ac:spMkLst>
        </pc:spChg>
        <pc:picChg chg="mod ord">
          <ac:chgData name="Yong Kong" userId="546f9d927f20cc00" providerId="LiveId" clId="{C95BD289-0409-4296-8B40-ED382C47A82E}" dt="2019-12-23T07:14:32.530" v="1486" actId="26606"/>
          <ac:picMkLst>
            <pc:docMk/>
            <pc:sldMk cId="2027888459" sldId="261"/>
            <ac:picMk id="5" creationId="{0281EB59-A884-47B8-BB8C-B7AD5E2E0E05}"/>
          </ac:picMkLst>
        </pc:picChg>
        <pc:picChg chg="mod">
          <ac:chgData name="Yong Kong" userId="546f9d927f20cc00" providerId="LiveId" clId="{C95BD289-0409-4296-8B40-ED382C47A82E}" dt="2019-12-23T07:17:09.300" v="1550" actId="1076"/>
          <ac:picMkLst>
            <pc:docMk/>
            <pc:sldMk cId="2027888459" sldId="261"/>
            <ac:picMk id="7" creationId="{72131BFB-B74E-4EA9-A31C-65F629962868}"/>
          </ac:picMkLst>
        </pc:picChg>
      </pc:sldChg>
      <pc:sldChg chg="modSp add">
        <pc:chgData name="Yong Kong" userId="546f9d927f20cc00" providerId="LiveId" clId="{C95BD289-0409-4296-8B40-ED382C47A82E}" dt="2019-12-23T07:17:26.804" v="1552" actId="1076"/>
        <pc:sldMkLst>
          <pc:docMk/>
          <pc:sldMk cId="141601851" sldId="262"/>
        </pc:sldMkLst>
        <pc:spChg chg="mod">
          <ac:chgData name="Yong Kong" userId="546f9d927f20cc00" providerId="LiveId" clId="{C95BD289-0409-4296-8B40-ED382C47A82E}" dt="2019-12-23T07:15:38.907" v="1512" actId="20577"/>
          <ac:spMkLst>
            <pc:docMk/>
            <pc:sldMk cId="141601851" sldId="262"/>
            <ac:spMk id="2" creationId="{E2F4E19A-1B7E-4D50-BEAA-E02982F94957}"/>
          </ac:spMkLst>
        </pc:spChg>
        <pc:spChg chg="mod">
          <ac:chgData name="Yong Kong" userId="546f9d927f20cc00" providerId="LiveId" clId="{C95BD289-0409-4296-8B40-ED382C47A82E}" dt="2019-12-23T07:15:26.622" v="1505" actId="1076"/>
          <ac:spMkLst>
            <pc:docMk/>
            <pc:sldMk cId="141601851" sldId="262"/>
            <ac:spMk id="3" creationId="{CC403592-A1D5-4255-9589-A2DA303130BA}"/>
          </ac:spMkLst>
        </pc:spChg>
        <pc:picChg chg="mod modCrop">
          <ac:chgData name="Yong Kong" userId="546f9d927f20cc00" providerId="LiveId" clId="{C95BD289-0409-4296-8B40-ED382C47A82E}" dt="2019-12-23T07:17:19.877" v="1551" actId="14100"/>
          <ac:picMkLst>
            <pc:docMk/>
            <pc:sldMk cId="141601851" sldId="262"/>
            <ac:picMk id="5" creationId="{0281EB59-A884-47B8-BB8C-B7AD5E2E0E05}"/>
          </ac:picMkLst>
        </pc:picChg>
        <pc:picChg chg="mod modCrop">
          <ac:chgData name="Yong Kong" userId="546f9d927f20cc00" providerId="LiveId" clId="{C95BD289-0409-4296-8B40-ED382C47A82E}" dt="2019-12-23T07:17:26.804" v="1552" actId="1076"/>
          <ac:picMkLst>
            <pc:docMk/>
            <pc:sldMk cId="141601851" sldId="262"/>
            <ac:picMk id="7" creationId="{72131BFB-B74E-4EA9-A31C-65F629962868}"/>
          </ac:picMkLst>
        </pc:picChg>
      </pc:sldChg>
      <pc:sldChg chg="add del">
        <pc:chgData name="Yong Kong" userId="546f9d927f20cc00" providerId="LiveId" clId="{C95BD289-0409-4296-8B40-ED382C47A82E}" dt="2019-12-23T07:04:00.017" v="1327" actId="2696"/>
        <pc:sldMkLst>
          <pc:docMk/>
          <pc:sldMk cId="3256146341" sldId="262"/>
        </pc:sldMkLst>
      </pc:sldChg>
      <pc:sldChg chg="addSp delSp modSp add">
        <pc:chgData name="Yong Kong" userId="546f9d927f20cc00" providerId="LiveId" clId="{C95BD289-0409-4296-8B40-ED382C47A82E}" dt="2019-12-23T07:23:02.959" v="1664" actId="1076"/>
        <pc:sldMkLst>
          <pc:docMk/>
          <pc:sldMk cId="1067725265" sldId="263"/>
        </pc:sldMkLst>
        <pc:spChg chg="mod">
          <ac:chgData name="Yong Kong" userId="546f9d927f20cc00" providerId="LiveId" clId="{C95BD289-0409-4296-8B40-ED382C47A82E}" dt="2019-12-23T07:19:33.338" v="1616" actId="20577"/>
          <ac:spMkLst>
            <pc:docMk/>
            <pc:sldMk cId="1067725265" sldId="263"/>
            <ac:spMk id="2" creationId="{E2F4E19A-1B7E-4D50-BEAA-E02982F94957}"/>
          </ac:spMkLst>
        </pc:spChg>
        <pc:spChg chg="mod">
          <ac:chgData name="Yong Kong" userId="546f9d927f20cc00" providerId="LiveId" clId="{C95BD289-0409-4296-8B40-ED382C47A82E}" dt="2019-12-23T07:19:45.471" v="1633" actId="20577"/>
          <ac:spMkLst>
            <pc:docMk/>
            <pc:sldMk cId="1067725265" sldId="263"/>
            <ac:spMk id="3" creationId="{CC403592-A1D5-4255-9589-A2DA303130BA}"/>
          </ac:spMkLst>
        </pc:spChg>
        <pc:spChg chg="add del">
          <ac:chgData name="Yong Kong" userId="546f9d927f20cc00" providerId="LiveId" clId="{C95BD289-0409-4296-8B40-ED382C47A82E}" dt="2019-12-23T07:19:00.182" v="1556" actId="26606"/>
          <ac:spMkLst>
            <pc:docMk/>
            <pc:sldMk cId="1067725265" sldId="263"/>
            <ac:spMk id="64" creationId="{A9120B09-F6CA-437E-B1DE-587311BBBAFA}"/>
          </ac:spMkLst>
        </pc:spChg>
        <pc:spChg chg="add del">
          <ac:chgData name="Yong Kong" userId="546f9d927f20cc00" providerId="LiveId" clId="{C95BD289-0409-4296-8B40-ED382C47A82E}" dt="2019-12-23T07:19:00.182" v="1556" actId="26606"/>
          <ac:spMkLst>
            <pc:docMk/>
            <pc:sldMk cId="1067725265" sldId="263"/>
            <ac:spMk id="66" creationId="{A3473CF9-37EB-43E7-89EF-D2D1C53D1DAC}"/>
          </ac:spMkLst>
        </pc:spChg>
        <pc:spChg chg="add del">
          <ac:chgData name="Yong Kong" userId="546f9d927f20cc00" providerId="LiveId" clId="{C95BD289-0409-4296-8B40-ED382C47A82E}" dt="2019-12-23T07:19:00.182" v="1556" actId="26606"/>
          <ac:spMkLst>
            <pc:docMk/>
            <pc:sldMk cId="1067725265" sldId="263"/>
            <ac:spMk id="68" creationId="{586B4EF9-43BA-4655-A6FF-1D8E21574C95}"/>
          </ac:spMkLst>
        </pc:spChg>
        <pc:spChg chg="add del">
          <ac:chgData name="Yong Kong" userId="546f9d927f20cc00" providerId="LiveId" clId="{C95BD289-0409-4296-8B40-ED382C47A82E}" dt="2019-12-23T07:19:00.159" v="1555" actId="26606"/>
          <ac:spMkLst>
            <pc:docMk/>
            <pc:sldMk cId="1067725265" sldId="263"/>
            <ac:spMk id="73" creationId="{823AC064-BC96-4F32-8AE1-B2FD38754823}"/>
          </ac:spMkLst>
        </pc:spChg>
        <pc:spChg chg="add">
          <ac:chgData name="Yong Kong" userId="546f9d927f20cc00" providerId="LiveId" clId="{C95BD289-0409-4296-8B40-ED382C47A82E}" dt="2019-12-23T07:19:00.182" v="1556" actId="26606"/>
          <ac:spMkLst>
            <pc:docMk/>
            <pc:sldMk cId="1067725265" sldId="263"/>
            <ac:spMk id="80" creationId="{823AC064-BC96-4F32-8AE1-B2FD38754823}"/>
          </ac:spMkLst>
        </pc:spChg>
        <pc:picChg chg="mod">
          <ac:chgData name="Yong Kong" userId="546f9d927f20cc00" providerId="LiveId" clId="{C95BD289-0409-4296-8B40-ED382C47A82E}" dt="2019-12-23T07:22:57.712" v="1662" actId="1076"/>
          <ac:picMkLst>
            <pc:docMk/>
            <pc:sldMk cId="1067725265" sldId="263"/>
            <ac:picMk id="5" creationId="{0281EB59-A884-47B8-BB8C-B7AD5E2E0E05}"/>
          </ac:picMkLst>
        </pc:picChg>
        <pc:picChg chg="mod ord">
          <ac:chgData name="Yong Kong" userId="546f9d927f20cc00" providerId="LiveId" clId="{C95BD289-0409-4296-8B40-ED382C47A82E}" dt="2019-12-23T07:23:02.959" v="1664" actId="1076"/>
          <ac:picMkLst>
            <pc:docMk/>
            <pc:sldMk cId="1067725265" sldId="263"/>
            <ac:picMk id="7" creationId="{72131BFB-B74E-4EA9-A31C-65F629962868}"/>
          </ac:picMkLst>
        </pc:picChg>
        <pc:cxnChg chg="add del">
          <ac:chgData name="Yong Kong" userId="546f9d927f20cc00" providerId="LiveId" clId="{C95BD289-0409-4296-8B40-ED382C47A82E}" dt="2019-12-23T07:19:00.159" v="1555" actId="26606"/>
          <ac:cxnSpMkLst>
            <pc:docMk/>
            <pc:sldMk cId="1067725265" sldId="263"/>
            <ac:cxnSpMk id="75" creationId="{7E7C77BC-7138-40B1-A15B-20F57A494629}"/>
          </ac:cxnSpMkLst>
        </pc:cxnChg>
        <pc:cxnChg chg="add del">
          <ac:chgData name="Yong Kong" userId="546f9d927f20cc00" providerId="LiveId" clId="{C95BD289-0409-4296-8B40-ED382C47A82E}" dt="2019-12-23T07:19:00.159" v="1555" actId="26606"/>
          <ac:cxnSpMkLst>
            <pc:docMk/>
            <pc:sldMk cId="1067725265" sldId="263"/>
            <ac:cxnSpMk id="77" creationId="{DB146403-F3D6-484B-B2ED-97F9565D0370}"/>
          </ac:cxnSpMkLst>
        </pc:cxnChg>
        <pc:cxnChg chg="add">
          <ac:chgData name="Yong Kong" userId="546f9d927f20cc00" providerId="LiveId" clId="{C95BD289-0409-4296-8B40-ED382C47A82E}" dt="2019-12-23T07:19:00.182" v="1556" actId="26606"/>
          <ac:cxnSpMkLst>
            <pc:docMk/>
            <pc:sldMk cId="1067725265" sldId="263"/>
            <ac:cxnSpMk id="79" creationId="{DB146403-F3D6-484B-B2ED-97F9565D0370}"/>
          </ac:cxnSpMkLst>
        </pc:cxnChg>
        <pc:cxnChg chg="add">
          <ac:chgData name="Yong Kong" userId="546f9d927f20cc00" providerId="LiveId" clId="{C95BD289-0409-4296-8B40-ED382C47A82E}" dt="2019-12-23T07:19:00.182" v="1556" actId="26606"/>
          <ac:cxnSpMkLst>
            <pc:docMk/>
            <pc:sldMk cId="1067725265" sldId="263"/>
            <ac:cxnSpMk id="81" creationId="{7E7C77BC-7138-40B1-A15B-20F57A494629}"/>
          </ac:cxnSpMkLst>
        </pc:cxnChg>
      </pc:sldChg>
      <pc:sldChg chg="modSp add">
        <pc:chgData name="Yong Kong" userId="546f9d927f20cc00" providerId="LiveId" clId="{C95BD289-0409-4296-8B40-ED382C47A82E}" dt="2019-12-23T07:22:45.816" v="1660" actId="1076"/>
        <pc:sldMkLst>
          <pc:docMk/>
          <pc:sldMk cId="619554202" sldId="264"/>
        </pc:sldMkLst>
        <pc:spChg chg="mod">
          <ac:chgData name="Yong Kong" userId="546f9d927f20cc00" providerId="LiveId" clId="{C95BD289-0409-4296-8B40-ED382C47A82E}" dt="2019-12-23T07:21:59.332" v="1653" actId="20577"/>
          <ac:spMkLst>
            <pc:docMk/>
            <pc:sldMk cId="619554202" sldId="264"/>
            <ac:spMk id="3" creationId="{CC403592-A1D5-4255-9589-A2DA303130BA}"/>
          </ac:spMkLst>
        </pc:spChg>
        <pc:picChg chg="mod">
          <ac:chgData name="Yong Kong" userId="546f9d927f20cc00" providerId="LiveId" clId="{C95BD289-0409-4296-8B40-ED382C47A82E}" dt="2019-12-23T07:22:38.833" v="1658" actId="14100"/>
          <ac:picMkLst>
            <pc:docMk/>
            <pc:sldMk cId="619554202" sldId="264"/>
            <ac:picMk id="5" creationId="{0281EB59-A884-47B8-BB8C-B7AD5E2E0E05}"/>
          </ac:picMkLst>
        </pc:picChg>
        <pc:picChg chg="mod">
          <ac:chgData name="Yong Kong" userId="546f9d927f20cc00" providerId="LiveId" clId="{C95BD289-0409-4296-8B40-ED382C47A82E}" dt="2019-12-23T07:22:45.816" v="1660" actId="1076"/>
          <ac:picMkLst>
            <pc:docMk/>
            <pc:sldMk cId="619554202" sldId="264"/>
            <ac:picMk id="7" creationId="{72131BFB-B74E-4EA9-A31C-65F629962868}"/>
          </ac:picMkLst>
        </pc:picChg>
      </pc:sldChg>
      <pc:sldChg chg="addSp delSp modSp add">
        <pc:chgData name="Yong Kong" userId="546f9d927f20cc00" providerId="LiveId" clId="{C95BD289-0409-4296-8B40-ED382C47A82E}" dt="2019-12-23T07:28:23.516" v="1739" actId="1076"/>
        <pc:sldMkLst>
          <pc:docMk/>
          <pc:sldMk cId="3867478585" sldId="265"/>
        </pc:sldMkLst>
        <pc:spChg chg="mod ord">
          <ac:chgData name="Yong Kong" userId="546f9d927f20cc00" providerId="LiveId" clId="{C95BD289-0409-4296-8B40-ED382C47A82E}" dt="2019-12-23T07:27:24.969" v="1707" actId="26606"/>
          <ac:spMkLst>
            <pc:docMk/>
            <pc:sldMk cId="3867478585" sldId="265"/>
            <ac:spMk id="2" creationId="{E2F4E19A-1B7E-4D50-BEAA-E02982F94957}"/>
          </ac:spMkLst>
        </pc:spChg>
        <pc:spChg chg="mod">
          <ac:chgData name="Yong Kong" userId="546f9d927f20cc00" providerId="LiveId" clId="{C95BD289-0409-4296-8B40-ED382C47A82E}" dt="2019-12-23T07:27:56.933" v="1735" actId="1076"/>
          <ac:spMkLst>
            <pc:docMk/>
            <pc:sldMk cId="3867478585" sldId="265"/>
            <ac:spMk id="3" creationId="{CC403592-A1D5-4255-9589-A2DA303130BA}"/>
          </ac:spMkLst>
        </pc:spChg>
        <pc:spChg chg="del">
          <ac:chgData name="Yong Kong" userId="546f9d927f20cc00" providerId="LiveId" clId="{C95BD289-0409-4296-8B40-ED382C47A82E}" dt="2019-12-23T07:24:36.725" v="1666" actId="26606"/>
          <ac:spMkLst>
            <pc:docMk/>
            <pc:sldMk cId="3867478585" sldId="265"/>
            <ac:spMk id="80" creationId="{823AC064-BC96-4F32-8AE1-B2FD38754823}"/>
          </ac:spMkLst>
        </pc:spChg>
        <pc:spChg chg="add del">
          <ac:chgData name="Yong Kong" userId="546f9d927f20cc00" providerId="LiveId" clId="{C95BD289-0409-4296-8B40-ED382C47A82E}" dt="2019-12-23T07:27:24.969" v="1707" actId="26606"/>
          <ac:spMkLst>
            <pc:docMk/>
            <pc:sldMk cId="3867478585" sldId="265"/>
            <ac:spMk id="86" creationId="{E30408B7-02B2-4EC4-8EE8-B53E74642A86}"/>
          </ac:spMkLst>
        </pc:spChg>
        <pc:spChg chg="add del">
          <ac:chgData name="Yong Kong" userId="546f9d927f20cc00" providerId="LiveId" clId="{C95BD289-0409-4296-8B40-ED382C47A82E}" dt="2019-12-23T07:27:24.969" v="1707" actId="26606"/>
          <ac:spMkLst>
            <pc:docMk/>
            <pc:sldMk cId="3867478585" sldId="265"/>
            <ac:spMk id="88" creationId="{FC117A00-E1E3-4C50-9444-14FB2BC778DD}"/>
          </ac:spMkLst>
        </pc:spChg>
        <pc:spChg chg="add">
          <ac:chgData name="Yong Kong" userId="546f9d927f20cc00" providerId="LiveId" clId="{C95BD289-0409-4296-8B40-ED382C47A82E}" dt="2019-12-23T07:27:24.969" v="1707" actId="26606"/>
          <ac:spMkLst>
            <pc:docMk/>
            <pc:sldMk cId="3867478585" sldId="265"/>
            <ac:spMk id="99" creationId="{823AC064-BC96-4F32-8AE1-B2FD38754823}"/>
          </ac:spMkLst>
        </pc:spChg>
        <pc:grpChg chg="add del">
          <ac:chgData name="Yong Kong" userId="546f9d927f20cc00" providerId="LiveId" clId="{C95BD289-0409-4296-8B40-ED382C47A82E}" dt="2019-12-23T07:27:24.969" v="1707" actId="26606"/>
          <ac:grpSpMkLst>
            <pc:docMk/>
            <pc:sldMk cId="3867478585" sldId="265"/>
            <ac:grpSpMk id="90" creationId="{3CA30F3A-949D-4014-A5BD-809F81E84132}"/>
          </ac:grpSpMkLst>
        </pc:grpChg>
        <pc:picChg chg="mod ord">
          <ac:chgData name="Yong Kong" userId="546f9d927f20cc00" providerId="LiveId" clId="{C95BD289-0409-4296-8B40-ED382C47A82E}" dt="2019-12-23T07:28:15.732" v="1738" actId="1076"/>
          <ac:picMkLst>
            <pc:docMk/>
            <pc:sldMk cId="3867478585" sldId="265"/>
            <ac:picMk id="5" creationId="{0281EB59-A884-47B8-BB8C-B7AD5E2E0E05}"/>
          </ac:picMkLst>
        </pc:picChg>
        <pc:picChg chg="mod">
          <ac:chgData name="Yong Kong" userId="546f9d927f20cc00" providerId="LiveId" clId="{C95BD289-0409-4296-8B40-ED382C47A82E}" dt="2019-12-23T07:28:23.516" v="1739" actId="1076"/>
          <ac:picMkLst>
            <pc:docMk/>
            <pc:sldMk cId="3867478585" sldId="265"/>
            <ac:picMk id="7" creationId="{72131BFB-B74E-4EA9-A31C-65F629962868}"/>
          </ac:picMkLst>
        </pc:picChg>
        <pc:cxnChg chg="del">
          <ac:chgData name="Yong Kong" userId="546f9d927f20cc00" providerId="LiveId" clId="{C95BD289-0409-4296-8B40-ED382C47A82E}" dt="2019-12-23T07:24:36.725" v="1666" actId="26606"/>
          <ac:cxnSpMkLst>
            <pc:docMk/>
            <pc:sldMk cId="3867478585" sldId="265"/>
            <ac:cxnSpMk id="79" creationId="{DB146403-F3D6-484B-B2ED-97F9565D0370}"/>
          </ac:cxnSpMkLst>
        </pc:cxnChg>
        <pc:cxnChg chg="del">
          <ac:chgData name="Yong Kong" userId="546f9d927f20cc00" providerId="LiveId" clId="{C95BD289-0409-4296-8B40-ED382C47A82E}" dt="2019-12-23T07:24:36.725" v="1666" actId="26606"/>
          <ac:cxnSpMkLst>
            <pc:docMk/>
            <pc:sldMk cId="3867478585" sldId="265"/>
            <ac:cxnSpMk id="81" creationId="{7E7C77BC-7138-40B1-A15B-20F57A494629}"/>
          </ac:cxnSpMkLst>
        </pc:cxnChg>
        <pc:cxnChg chg="add">
          <ac:chgData name="Yong Kong" userId="546f9d927f20cc00" providerId="LiveId" clId="{C95BD289-0409-4296-8B40-ED382C47A82E}" dt="2019-12-23T07:27:24.969" v="1707" actId="26606"/>
          <ac:cxnSpMkLst>
            <pc:docMk/>
            <pc:sldMk cId="3867478585" sldId="265"/>
            <ac:cxnSpMk id="97" creationId="{DB146403-F3D6-484B-B2ED-97F9565D0370}"/>
          </ac:cxnSpMkLst>
        </pc:cxnChg>
        <pc:cxnChg chg="add">
          <ac:chgData name="Yong Kong" userId="546f9d927f20cc00" providerId="LiveId" clId="{C95BD289-0409-4296-8B40-ED382C47A82E}" dt="2019-12-23T07:27:24.969" v="1707" actId="26606"/>
          <ac:cxnSpMkLst>
            <pc:docMk/>
            <pc:sldMk cId="3867478585" sldId="265"/>
            <ac:cxnSpMk id="101" creationId="{7E7C77BC-7138-40B1-A15B-20F57A494629}"/>
          </ac:cxnSpMkLst>
        </pc:cxnChg>
      </pc:sldChg>
      <pc:sldChg chg="addSp modSp add">
        <pc:chgData name="Yong Kong" userId="546f9d927f20cc00" providerId="LiveId" clId="{C95BD289-0409-4296-8B40-ED382C47A82E}" dt="2019-12-23T07:38:23.862" v="1933" actId="14100"/>
        <pc:sldMkLst>
          <pc:docMk/>
          <pc:sldMk cId="3749103040" sldId="266"/>
        </pc:sldMkLst>
        <pc:spChg chg="mod">
          <ac:chgData name="Yong Kong" userId="546f9d927f20cc00" providerId="LiveId" clId="{C95BD289-0409-4296-8B40-ED382C47A82E}" dt="2019-12-23T07:31:54.623" v="1819" actId="27636"/>
          <ac:spMkLst>
            <pc:docMk/>
            <pc:sldMk cId="3749103040" sldId="266"/>
            <ac:spMk id="2" creationId="{E2F4E19A-1B7E-4D50-BEAA-E02982F94957}"/>
          </ac:spMkLst>
        </pc:spChg>
        <pc:spChg chg="mod">
          <ac:chgData name="Yong Kong" userId="546f9d927f20cc00" providerId="LiveId" clId="{C95BD289-0409-4296-8B40-ED382C47A82E}" dt="2019-12-23T07:32:58.449" v="1846" actId="1076"/>
          <ac:spMkLst>
            <pc:docMk/>
            <pc:sldMk cId="3749103040" sldId="266"/>
            <ac:spMk id="3" creationId="{CC403592-A1D5-4255-9589-A2DA303130BA}"/>
          </ac:spMkLst>
        </pc:spChg>
        <pc:spChg chg="add mod">
          <ac:chgData name="Yong Kong" userId="546f9d927f20cc00" providerId="LiveId" clId="{C95BD289-0409-4296-8B40-ED382C47A82E}" dt="2019-12-23T07:38:13.037" v="1931" actId="1076"/>
          <ac:spMkLst>
            <pc:docMk/>
            <pc:sldMk cId="3749103040" sldId="266"/>
            <ac:spMk id="9" creationId="{EC521EC8-B0E0-4D4E-9205-F188576A4810}"/>
          </ac:spMkLst>
        </pc:spChg>
        <pc:picChg chg="mod">
          <ac:chgData name="Yong Kong" userId="546f9d927f20cc00" providerId="LiveId" clId="{C95BD289-0409-4296-8B40-ED382C47A82E}" dt="2019-12-23T07:30:38.674" v="1744" actId="14100"/>
          <ac:picMkLst>
            <pc:docMk/>
            <pc:sldMk cId="3749103040" sldId="266"/>
            <ac:picMk id="5" creationId="{0281EB59-A884-47B8-BB8C-B7AD5E2E0E05}"/>
          </ac:picMkLst>
        </pc:picChg>
        <pc:picChg chg="mod">
          <ac:chgData name="Yong Kong" userId="546f9d927f20cc00" providerId="LiveId" clId="{C95BD289-0409-4296-8B40-ED382C47A82E}" dt="2019-12-23T07:38:06.014" v="1930" actId="1076"/>
          <ac:picMkLst>
            <pc:docMk/>
            <pc:sldMk cId="3749103040" sldId="266"/>
            <ac:picMk id="7" creationId="{72131BFB-B74E-4EA9-A31C-65F629962868}"/>
          </ac:picMkLst>
        </pc:picChg>
        <pc:cxnChg chg="add mod">
          <ac:chgData name="Yong Kong" userId="546f9d927f20cc00" providerId="LiveId" clId="{C95BD289-0409-4296-8B40-ED382C47A82E}" dt="2019-12-23T07:38:23.862" v="1933" actId="14100"/>
          <ac:cxnSpMkLst>
            <pc:docMk/>
            <pc:sldMk cId="3749103040" sldId="266"/>
            <ac:cxnSpMk id="10" creationId="{3CD3430B-17C2-4CAA-99BA-E1D11D66AD89}"/>
          </ac:cxnSpMkLst>
        </pc:cxnChg>
      </pc:sldChg>
      <pc:sldChg chg="addSp delSp modSp add">
        <pc:chgData name="Yong Kong" userId="546f9d927f20cc00" providerId="LiveId" clId="{C95BD289-0409-4296-8B40-ED382C47A82E}" dt="2019-12-23T07:37:40.942" v="1927" actId="14100"/>
        <pc:sldMkLst>
          <pc:docMk/>
          <pc:sldMk cId="990783740" sldId="267"/>
        </pc:sldMkLst>
        <pc:spChg chg="mod">
          <ac:chgData name="Yong Kong" userId="546f9d927f20cc00" providerId="LiveId" clId="{C95BD289-0409-4296-8B40-ED382C47A82E}" dt="2019-12-23T07:35:21.212" v="1912" actId="26606"/>
          <ac:spMkLst>
            <pc:docMk/>
            <pc:sldMk cId="990783740" sldId="267"/>
            <ac:spMk id="2" creationId="{E2F4E19A-1B7E-4D50-BEAA-E02982F94957}"/>
          </ac:spMkLst>
        </pc:spChg>
        <pc:spChg chg="mod">
          <ac:chgData name="Yong Kong" userId="546f9d927f20cc00" providerId="LiveId" clId="{C95BD289-0409-4296-8B40-ED382C47A82E}" dt="2019-12-23T07:34:47.087" v="1908" actId="1076"/>
          <ac:spMkLst>
            <pc:docMk/>
            <pc:sldMk cId="990783740" sldId="267"/>
            <ac:spMk id="3" creationId="{CC403592-A1D5-4255-9589-A2DA303130BA}"/>
          </ac:spMkLst>
        </pc:spChg>
        <pc:spChg chg="add mod">
          <ac:chgData name="Yong Kong" userId="546f9d927f20cc00" providerId="LiveId" clId="{C95BD289-0409-4296-8B40-ED382C47A82E}" dt="2019-12-23T07:37:05.742" v="1920" actId="692"/>
          <ac:spMkLst>
            <pc:docMk/>
            <pc:sldMk cId="990783740" sldId="267"/>
            <ac:spMk id="4" creationId="{A2EC14B2-07A1-4B33-8102-6E9F34D2FAC8}"/>
          </ac:spMkLst>
        </pc:spChg>
        <pc:spChg chg="add del">
          <ac:chgData name="Yong Kong" userId="546f9d927f20cc00" providerId="LiveId" clId="{C95BD289-0409-4296-8B40-ED382C47A82E}" dt="2019-12-23T07:35:21.212" v="1912" actId="26606"/>
          <ac:spMkLst>
            <pc:docMk/>
            <pc:sldMk cId="990783740" sldId="267"/>
            <ac:spMk id="99" creationId="{823AC064-BC96-4F32-8AE1-B2FD38754823}"/>
          </ac:spMkLst>
        </pc:spChg>
        <pc:spChg chg="add del">
          <ac:chgData name="Yong Kong" userId="546f9d927f20cc00" providerId="LiveId" clId="{C95BD289-0409-4296-8B40-ED382C47A82E}" dt="2019-12-23T07:35:21.212" v="1912" actId="26606"/>
          <ac:spMkLst>
            <pc:docMk/>
            <pc:sldMk cId="990783740" sldId="267"/>
            <ac:spMk id="108" creationId="{823AC064-BC96-4F32-8AE1-B2FD38754823}"/>
          </ac:spMkLst>
        </pc:spChg>
        <pc:picChg chg="mod">
          <ac:chgData name="Yong Kong" userId="546f9d927f20cc00" providerId="LiveId" clId="{C95BD289-0409-4296-8B40-ED382C47A82E}" dt="2019-12-23T07:35:21.212" v="1912" actId="26606"/>
          <ac:picMkLst>
            <pc:docMk/>
            <pc:sldMk cId="990783740" sldId="267"/>
            <ac:picMk id="5" creationId="{0281EB59-A884-47B8-BB8C-B7AD5E2E0E05}"/>
          </ac:picMkLst>
        </pc:picChg>
        <pc:picChg chg="mod ord">
          <ac:chgData name="Yong Kong" userId="546f9d927f20cc00" providerId="LiveId" clId="{C95BD289-0409-4296-8B40-ED382C47A82E}" dt="2019-12-23T07:35:21.212" v="1912" actId="26606"/>
          <ac:picMkLst>
            <pc:docMk/>
            <pc:sldMk cId="990783740" sldId="267"/>
            <ac:picMk id="7" creationId="{72131BFB-B74E-4EA9-A31C-65F629962868}"/>
          </ac:picMkLst>
        </pc:picChg>
        <pc:cxnChg chg="add mod">
          <ac:chgData name="Yong Kong" userId="546f9d927f20cc00" providerId="LiveId" clId="{C95BD289-0409-4296-8B40-ED382C47A82E}" dt="2019-12-23T07:37:40.942" v="1927" actId="14100"/>
          <ac:cxnSpMkLst>
            <pc:docMk/>
            <pc:sldMk cId="990783740" sldId="267"/>
            <ac:cxnSpMk id="8" creationId="{F157CA6F-AFFE-4114-98BC-F0503D78C6E6}"/>
          </ac:cxnSpMkLst>
        </pc:cxnChg>
        <pc:cxnChg chg="add del">
          <ac:chgData name="Yong Kong" userId="546f9d927f20cc00" providerId="LiveId" clId="{C95BD289-0409-4296-8B40-ED382C47A82E}" dt="2019-12-23T07:35:21.212" v="1912" actId="26606"/>
          <ac:cxnSpMkLst>
            <pc:docMk/>
            <pc:sldMk cId="990783740" sldId="267"/>
            <ac:cxnSpMk id="97" creationId="{DB146403-F3D6-484B-B2ED-97F9565D0370}"/>
          </ac:cxnSpMkLst>
        </pc:cxnChg>
        <pc:cxnChg chg="add del">
          <ac:chgData name="Yong Kong" userId="546f9d927f20cc00" providerId="LiveId" clId="{C95BD289-0409-4296-8B40-ED382C47A82E}" dt="2019-12-23T07:35:21.212" v="1912" actId="26606"/>
          <ac:cxnSpMkLst>
            <pc:docMk/>
            <pc:sldMk cId="990783740" sldId="267"/>
            <ac:cxnSpMk id="101" creationId="{7E7C77BC-7138-40B1-A15B-20F57A494629}"/>
          </ac:cxnSpMkLst>
        </pc:cxnChg>
        <pc:cxnChg chg="add del">
          <ac:chgData name="Yong Kong" userId="546f9d927f20cc00" providerId="LiveId" clId="{C95BD289-0409-4296-8B40-ED382C47A82E}" dt="2019-12-23T07:35:21.212" v="1912" actId="26606"/>
          <ac:cxnSpMkLst>
            <pc:docMk/>
            <pc:sldMk cId="990783740" sldId="267"/>
            <ac:cxnSpMk id="106" creationId="{DB146403-F3D6-484B-B2ED-97F9565D0370}"/>
          </ac:cxnSpMkLst>
        </pc:cxnChg>
        <pc:cxnChg chg="add del">
          <ac:chgData name="Yong Kong" userId="546f9d927f20cc00" providerId="LiveId" clId="{C95BD289-0409-4296-8B40-ED382C47A82E}" dt="2019-12-23T07:35:21.212" v="1912" actId="26606"/>
          <ac:cxnSpMkLst>
            <pc:docMk/>
            <pc:sldMk cId="990783740" sldId="267"/>
            <ac:cxnSpMk id="110" creationId="{7E7C77BC-7138-40B1-A15B-20F57A494629}"/>
          </ac:cxnSpMkLst>
        </pc:cxnChg>
      </pc:sldChg>
      <pc:sldChg chg="modSp add">
        <pc:chgData name="Yong Kong" userId="546f9d927f20cc00" providerId="LiveId" clId="{C95BD289-0409-4296-8B40-ED382C47A82E}" dt="2019-12-23T07:40:02.736" v="1961" actId="14100"/>
        <pc:sldMkLst>
          <pc:docMk/>
          <pc:sldMk cId="2526080883" sldId="268"/>
        </pc:sldMkLst>
        <pc:spChg chg="mod">
          <ac:chgData name="Yong Kong" userId="546f9d927f20cc00" providerId="LiveId" clId="{C95BD289-0409-4296-8B40-ED382C47A82E}" dt="2019-12-23T07:39:25.772" v="1957" actId="1076"/>
          <ac:spMkLst>
            <pc:docMk/>
            <pc:sldMk cId="2526080883" sldId="268"/>
            <ac:spMk id="3" creationId="{CC403592-A1D5-4255-9589-A2DA303130BA}"/>
          </ac:spMkLst>
        </pc:spChg>
        <pc:spChg chg="mod">
          <ac:chgData name="Yong Kong" userId="546f9d927f20cc00" providerId="LiveId" clId="{C95BD289-0409-4296-8B40-ED382C47A82E}" dt="2019-12-23T07:39:56.532" v="1960" actId="1076"/>
          <ac:spMkLst>
            <pc:docMk/>
            <pc:sldMk cId="2526080883" sldId="268"/>
            <ac:spMk id="4" creationId="{A2EC14B2-07A1-4B33-8102-6E9F34D2FAC8}"/>
          </ac:spMkLst>
        </pc:spChg>
        <pc:picChg chg="mod">
          <ac:chgData name="Yong Kong" userId="546f9d927f20cc00" providerId="LiveId" clId="{C95BD289-0409-4296-8B40-ED382C47A82E}" dt="2019-12-23T07:39:46.835" v="1959" actId="14826"/>
          <ac:picMkLst>
            <pc:docMk/>
            <pc:sldMk cId="2526080883" sldId="268"/>
            <ac:picMk id="5" creationId="{0281EB59-A884-47B8-BB8C-B7AD5E2E0E05}"/>
          </ac:picMkLst>
        </pc:picChg>
        <pc:picChg chg="mod">
          <ac:chgData name="Yong Kong" userId="546f9d927f20cc00" providerId="LiveId" clId="{C95BD289-0409-4296-8B40-ED382C47A82E}" dt="2019-12-23T07:39:35.292" v="1958" actId="14826"/>
          <ac:picMkLst>
            <pc:docMk/>
            <pc:sldMk cId="2526080883" sldId="268"/>
            <ac:picMk id="7" creationId="{72131BFB-B74E-4EA9-A31C-65F629962868}"/>
          </ac:picMkLst>
        </pc:picChg>
        <pc:cxnChg chg="mod">
          <ac:chgData name="Yong Kong" userId="546f9d927f20cc00" providerId="LiveId" clId="{C95BD289-0409-4296-8B40-ED382C47A82E}" dt="2019-12-23T07:40:02.736" v="1961" actId="14100"/>
          <ac:cxnSpMkLst>
            <pc:docMk/>
            <pc:sldMk cId="2526080883" sldId="268"/>
            <ac:cxnSpMk id="8" creationId="{F157CA6F-AFFE-4114-98BC-F0503D78C6E6}"/>
          </ac:cxnSpMkLst>
        </pc:cxnChg>
      </pc:sldChg>
      <pc:sldChg chg="addSp delSp modSp add mod ord setBg setClrOvrMap">
        <pc:chgData name="Yong Kong" userId="546f9d927f20cc00" providerId="LiveId" clId="{C95BD289-0409-4296-8B40-ED382C47A82E}" dt="2019-12-23T07:48:00.271" v="2065" actId="207"/>
        <pc:sldMkLst>
          <pc:docMk/>
          <pc:sldMk cId="1327662011" sldId="269"/>
        </pc:sldMkLst>
        <pc:spChg chg="mod">
          <ac:chgData name="Yong Kong" userId="546f9d927f20cc00" providerId="LiveId" clId="{C95BD289-0409-4296-8B40-ED382C47A82E}" dt="2019-12-23T07:46:47.827" v="2061" actId="20577"/>
          <ac:spMkLst>
            <pc:docMk/>
            <pc:sldMk cId="1327662011" sldId="269"/>
            <ac:spMk id="2" creationId="{E2F4E19A-1B7E-4D50-BEAA-E02982F94957}"/>
          </ac:spMkLst>
        </pc:spChg>
        <pc:spChg chg="add mod">
          <ac:chgData name="Yong Kong" userId="546f9d927f20cc00" providerId="LiveId" clId="{C95BD289-0409-4296-8B40-ED382C47A82E}" dt="2019-12-23T07:46:55.375" v="2062" actId="14100"/>
          <ac:spMkLst>
            <pc:docMk/>
            <pc:sldMk cId="1327662011" sldId="269"/>
            <ac:spMk id="3" creationId="{738D3528-9C97-4CCB-814E-381B45B830EB}"/>
          </ac:spMkLst>
        </pc:spChg>
        <pc:spChg chg="add mod">
          <ac:chgData name="Yong Kong" userId="546f9d927f20cc00" providerId="LiveId" clId="{C95BD289-0409-4296-8B40-ED382C47A82E}" dt="2019-12-23T07:48:00.271" v="2065" actId="207"/>
          <ac:spMkLst>
            <pc:docMk/>
            <pc:sldMk cId="1327662011" sldId="269"/>
            <ac:spMk id="4" creationId="{E10BE6F7-4312-4B08-95FA-B3FCD438D9EA}"/>
          </ac:spMkLst>
        </pc:spChg>
        <pc:spChg chg="add mod">
          <ac:chgData name="Yong Kong" userId="546f9d927f20cc00" providerId="LiveId" clId="{C95BD289-0409-4296-8B40-ED382C47A82E}" dt="2019-12-23T07:47:01.111" v="2063" actId="1076"/>
          <ac:spMkLst>
            <pc:docMk/>
            <pc:sldMk cId="1327662011" sldId="269"/>
            <ac:spMk id="5" creationId="{F2E0B1C1-07E6-4397-A3EC-84EA8D5F6D3B}"/>
          </ac:spMkLst>
        </pc:spChg>
        <pc:spChg chg="add del">
          <ac:chgData name="Yong Kong" userId="546f9d927f20cc00" providerId="LiveId" clId="{C95BD289-0409-4296-8B40-ED382C47A82E}" dt="2019-12-23T07:46:35.625" v="2057" actId="26606"/>
          <ac:spMkLst>
            <pc:docMk/>
            <pc:sldMk cId="1327662011" sldId="269"/>
            <ac:spMk id="50" creationId="{46C2E80F-49A6-4372-B103-219D417A55ED}"/>
          </ac:spMkLst>
        </pc:spChg>
        <pc:spChg chg="add del">
          <ac:chgData name="Yong Kong" userId="546f9d927f20cc00" providerId="LiveId" clId="{C95BD289-0409-4296-8B40-ED382C47A82E}" dt="2019-12-23T07:46:35.579" v="2056" actId="26606"/>
          <ac:spMkLst>
            <pc:docMk/>
            <pc:sldMk cId="1327662011" sldId="269"/>
            <ac:spMk id="58" creationId="{CF62D2A7-8207-488C-9F46-316BA81A16C8}"/>
          </ac:spMkLst>
        </pc:spChg>
        <pc:graphicFrameChg chg="del mod">
          <ac:chgData name="Yong Kong" userId="546f9d927f20cc00" providerId="LiveId" clId="{C95BD289-0409-4296-8B40-ED382C47A82E}" dt="2019-12-23T07:41:56.906" v="2008" actId="478"/>
          <ac:graphicFrameMkLst>
            <pc:docMk/>
            <pc:sldMk cId="1327662011" sldId="269"/>
            <ac:graphicFrameMk id="45" creationId="{79929D5E-8006-4A96-813A-A1507516D916}"/>
          </ac:graphicFrameMkLst>
        </pc:graphicFrameChg>
        <pc:picChg chg="add del">
          <ac:chgData name="Yong Kong" userId="546f9d927f20cc00" providerId="LiveId" clId="{C95BD289-0409-4296-8B40-ED382C47A82E}" dt="2019-12-23T07:46:23.364" v="2054" actId="26606"/>
          <ac:picMkLst>
            <pc:docMk/>
            <pc:sldMk cId="1327662011" sldId="269"/>
            <ac:picMk id="52" creationId="{0E0DFBE0-E4FE-496E-B68C-CE6608F42754}"/>
          </ac:picMkLst>
        </pc:picChg>
        <pc:picChg chg="add del">
          <ac:chgData name="Yong Kong" userId="546f9d927f20cc00" providerId="LiveId" clId="{C95BD289-0409-4296-8B40-ED382C47A82E}" dt="2019-12-23T07:46:35.579" v="2056" actId="26606"/>
          <ac:picMkLst>
            <pc:docMk/>
            <pc:sldMk cId="1327662011" sldId="269"/>
            <ac:picMk id="59" creationId="{4B01E70C-7A90-45E8-A5A5-D3CF94118064}"/>
          </ac:picMkLst>
        </pc:picChg>
        <pc:picChg chg="add">
          <ac:chgData name="Yong Kong" userId="546f9d927f20cc00" providerId="LiveId" clId="{C95BD289-0409-4296-8B40-ED382C47A82E}" dt="2019-12-23T07:46:35.625" v="2057" actId="26606"/>
          <ac:picMkLst>
            <pc:docMk/>
            <pc:sldMk cId="1327662011" sldId="269"/>
            <ac:picMk id="62" creationId="{0E0DFBE0-E4FE-496E-B68C-CE6608F42754}"/>
          </ac:picMkLst>
        </pc:picChg>
        <pc:cxnChg chg="add del">
          <ac:chgData name="Yong Kong" userId="546f9d927f20cc00" providerId="LiveId" clId="{C95BD289-0409-4296-8B40-ED382C47A82E}" dt="2019-12-23T07:46:23.364" v="2054" actId="26606"/>
          <ac:cxnSpMkLst>
            <pc:docMk/>
            <pc:sldMk cId="1327662011" sldId="269"/>
            <ac:cxnSpMk id="56" creationId="{E4A809D5-3600-46D4-A466-67F2349A54FB}"/>
          </ac:cxnSpMkLst>
        </pc:cxnChg>
        <pc:cxnChg chg="add">
          <ac:chgData name="Yong Kong" userId="546f9d927f20cc00" providerId="LiveId" clId="{C95BD289-0409-4296-8B40-ED382C47A82E}" dt="2019-12-23T07:46:35.625" v="2057" actId="26606"/>
          <ac:cxnSpMkLst>
            <pc:docMk/>
            <pc:sldMk cId="1327662011" sldId="269"/>
            <ac:cxnSpMk id="61" creationId="{E4A809D5-3600-46D4-A466-67F2349A54FB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3C1D3E-53DF-4845-A408-5A87A249589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0472CA-F3C3-43A2-A67D-9DD4A7F17F7A}">
      <dgm:prSet/>
      <dgm:spPr/>
      <dgm:t>
        <a:bodyPr/>
        <a:lstStyle/>
        <a:p>
          <a:r>
            <a:rPr lang="en-US" b="1" dirty="0"/>
            <a:t>Data exploration</a:t>
          </a:r>
        </a:p>
      </dgm:t>
    </dgm:pt>
    <dgm:pt modelId="{F089184F-68C5-4F47-B6CA-399FDD4AA9B0}" type="parTrans" cxnId="{7AC40B1D-5CD3-4D87-9BEB-EF51BDB3FE92}">
      <dgm:prSet/>
      <dgm:spPr/>
      <dgm:t>
        <a:bodyPr/>
        <a:lstStyle/>
        <a:p>
          <a:endParaRPr lang="en-US"/>
        </a:p>
      </dgm:t>
    </dgm:pt>
    <dgm:pt modelId="{6B20AC17-E324-4807-8478-6C95AEA4875F}" type="sibTrans" cxnId="{7AC40B1D-5CD3-4D87-9BEB-EF51BDB3FE92}">
      <dgm:prSet/>
      <dgm:spPr/>
      <dgm:t>
        <a:bodyPr/>
        <a:lstStyle/>
        <a:p>
          <a:endParaRPr lang="en-US"/>
        </a:p>
      </dgm:t>
    </dgm:pt>
    <dgm:pt modelId="{B216F840-E2E0-48E0-84D6-CB4584323BF4}">
      <dgm:prSet/>
      <dgm:spPr/>
      <dgm:t>
        <a:bodyPr/>
        <a:lstStyle/>
        <a:p>
          <a:r>
            <a:rPr lang="en-US" dirty="0"/>
            <a:t>Boroughs/neighborhoods containing names and geospatial coordinates by scraping wiki and related webpages</a:t>
          </a:r>
        </a:p>
      </dgm:t>
    </dgm:pt>
    <dgm:pt modelId="{30055E1A-C3B0-4449-8776-889FDE7AEBB7}" type="parTrans" cxnId="{4C867BF4-4CB0-4596-A644-97C907CCD383}">
      <dgm:prSet/>
      <dgm:spPr/>
      <dgm:t>
        <a:bodyPr/>
        <a:lstStyle/>
        <a:p>
          <a:endParaRPr lang="en-US"/>
        </a:p>
      </dgm:t>
    </dgm:pt>
    <dgm:pt modelId="{5C7C431E-C245-4F57-B14B-6FF20A07DD9D}" type="sibTrans" cxnId="{4C867BF4-4CB0-4596-A644-97C907CCD383}">
      <dgm:prSet/>
      <dgm:spPr/>
      <dgm:t>
        <a:bodyPr/>
        <a:lstStyle/>
        <a:p>
          <a:endParaRPr lang="en-US"/>
        </a:p>
      </dgm:t>
    </dgm:pt>
    <dgm:pt modelId="{061E6357-4873-48F8-8216-44040F2880B7}">
      <dgm:prSet/>
      <dgm:spPr/>
      <dgm:t>
        <a:bodyPr/>
        <a:lstStyle/>
        <a:p>
          <a:r>
            <a:rPr lang="en-US" dirty="0"/>
            <a:t>Common venue categories in each neighborhood by the Foursquare explore function</a:t>
          </a:r>
        </a:p>
      </dgm:t>
    </dgm:pt>
    <dgm:pt modelId="{4A4F1A34-2FC6-48B0-82BB-E9818B59D630}" type="parTrans" cxnId="{1C66D203-B9CB-4989-B24F-F9BBA95DB455}">
      <dgm:prSet/>
      <dgm:spPr/>
      <dgm:t>
        <a:bodyPr/>
        <a:lstStyle/>
        <a:p>
          <a:endParaRPr lang="en-US"/>
        </a:p>
      </dgm:t>
    </dgm:pt>
    <dgm:pt modelId="{EAC24E9E-71A7-43A6-AF7D-380556E4D86E}" type="sibTrans" cxnId="{1C66D203-B9CB-4989-B24F-F9BBA95DB455}">
      <dgm:prSet/>
      <dgm:spPr/>
      <dgm:t>
        <a:bodyPr/>
        <a:lstStyle/>
        <a:p>
          <a:endParaRPr lang="en-US"/>
        </a:p>
      </dgm:t>
    </dgm:pt>
    <dgm:pt modelId="{33DE848E-3E11-453E-8691-7BBD2355D530}">
      <dgm:prSet/>
      <dgm:spPr/>
      <dgm:t>
        <a:bodyPr/>
        <a:lstStyle/>
        <a:p>
          <a:r>
            <a:rPr lang="en-US" b="1" dirty="0"/>
            <a:t>Methodology</a:t>
          </a:r>
        </a:p>
      </dgm:t>
    </dgm:pt>
    <dgm:pt modelId="{42DDFB95-083F-4A73-99AC-93F0AF147D60}" type="parTrans" cxnId="{A91C4BFF-3E3E-41D2-999E-758F7B22AD3C}">
      <dgm:prSet/>
      <dgm:spPr/>
      <dgm:t>
        <a:bodyPr/>
        <a:lstStyle/>
        <a:p>
          <a:endParaRPr lang="en-US"/>
        </a:p>
      </dgm:t>
    </dgm:pt>
    <dgm:pt modelId="{3D622A58-C271-46BC-81EE-F310EB119A81}" type="sibTrans" cxnId="{A91C4BFF-3E3E-41D2-999E-758F7B22AD3C}">
      <dgm:prSet/>
      <dgm:spPr/>
      <dgm:t>
        <a:bodyPr/>
        <a:lstStyle/>
        <a:p>
          <a:endParaRPr lang="en-US"/>
        </a:p>
      </dgm:t>
    </dgm:pt>
    <dgm:pt modelId="{F69BC2F1-1BB7-40F9-9D0F-64C8651F25C3}">
      <dgm:prSet/>
      <dgm:spPr/>
      <dgm:t>
        <a:bodyPr/>
        <a:lstStyle/>
        <a:p>
          <a:r>
            <a:rPr lang="en-US" dirty="0"/>
            <a:t>The Folium library – Visualization of neighborhoods and their distributions on interactive map</a:t>
          </a:r>
        </a:p>
      </dgm:t>
    </dgm:pt>
    <dgm:pt modelId="{10D39FAE-29B2-489A-B074-B9FC9F436BCF}" type="parTrans" cxnId="{52401DA5-D25F-453F-8574-9099A6D18F77}">
      <dgm:prSet/>
      <dgm:spPr/>
      <dgm:t>
        <a:bodyPr/>
        <a:lstStyle/>
        <a:p>
          <a:endParaRPr lang="en-US"/>
        </a:p>
      </dgm:t>
    </dgm:pt>
    <dgm:pt modelId="{7A35A288-AC70-4873-96C3-1D8429FD7733}" type="sibTrans" cxnId="{52401DA5-D25F-453F-8574-9099A6D18F77}">
      <dgm:prSet/>
      <dgm:spPr/>
      <dgm:t>
        <a:bodyPr/>
        <a:lstStyle/>
        <a:p>
          <a:endParaRPr lang="en-US"/>
        </a:p>
      </dgm:t>
    </dgm:pt>
    <dgm:pt modelId="{D8AAC8EA-AF05-4566-82B0-918E24741440}">
      <dgm:prSet/>
      <dgm:spPr/>
      <dgm:t>
        <a:bodyPr/>
        <a:lstStyle/>
        <a:p>
          <a:r>
            <a:rPr lang="en-US" dirty="0"/>
            <a:t>k-means clustering algorithm – Grouping city neighborhoods into clusters</a:t>
          </a:r>
        </a:p>
      </dgm:t>
    </dgm:pt>
    <dgm:pt modelId="{3C61AD41-AF3C-4CC7-A976-9F65409593BE}" type="parTrans" cxnId="{30A9586E-7384-479E-A422-C3740FD1B8CC}">
      <dgm:prSet/>
      <dgm:spPr/>
      <dgm:t>
        <a:bodyPr/>
        <a:lstStyle/>
        <a:p>
          <a:endParaRPr lang="en-US"/>
        </a:p>
      </dgm:t>
    </dgm:pt>
    <dgm:pt modelId="{4F6B0E6D-548F-403C-986C-64A518BEE6A7}" type="sibTrans" cxnId="{30A9586E-7384-479E-A422-C3740FD1B8CC}">
      <dgm:prSet/>
      <dgm:spPr/>
      <dgm:t>
        <a:bodyPr/>
        <a:lstStyle/>
        <a:p>
          <a:endParaRPr lang="en-US"/>
        </a:p>
      </dgm:t>
    </dgm:pt>
    <dgm:pt modelId="{0FE1AB70-0E88-42BB-820B-1DABCF80DC3B}">
      <dgm:prSet/>
      <dgm:spPr/>
      <dgm:t>
        <a:bodyPr/>
        <a:lstStyle/>
        <a:p>
          <a:r>
            <a:rPr lang="en-US" dirty="0"/>
            <a:t>Word clouds of venue categories in city neighborhoods – Identification &amp; Intuitive comparison of really stand-out categories in the city</a:t>
          </a:r>
        </a:p>
      </dgm:t>
    </dgm:pt>
    <dgm:pt modelId="{1184AD21-6D32-4F29-B4A3-009596BE2E54}" type="parTrans" cxnId="{EE1BFC11-3A07-4440-88AA-3E2317B550E7}">
      <dgm:prSet/>
      <dgm:spPr/>
      <dgm:t>
        <a:bodyPr/>
        <a:lstStyle/>
        <a:p>
          <a:endParaRPr lang="de-DE"/>
        </a:p>
      </dgm:t>
    </dgm:pt>
    <dgm:pt modelId="{51DD7B60-C0CF-442F-A945-CBF73CD35654}" type="sibTrans" cxnId="{EE1BFC11-3A07-4440-88AA-3E2317B550E7}">
      <dgm:prSet/>
      <dgm:spPr/>
      <dgm:t>
        <a:bodyPr/>
        <a:lstStyle/>
        <a:p>
          <a:endParaRPr lang="de-DE"/>
        </a:p>
      </dgm:t>
    </dgm:pt>
    <dgm:pt modelId="{E9616769-403A-419F-A995-99F27099AD8C}" type="pres">
      <dgm:prSet presAssocID="{6F3C1D3E-53DF-4845-A408-5A87A249589B}" presName="linear" presStyleCnt="0">
        <dgm:presLayoutVars>
          <dgm:dir/>
          <dgm:animLvl val="lvl"/>
          <dgm:resizeHandles val="exact"/>
        </dgm:presLayoutVars>
      </dgm:prSet>
      <dgm:spPr/>
    </dgm:pt>
    <dgm:pt modelId="{92990184-C09E-47C1-8A4A-42685692064A}" type="pres">
      <dgm:prSet presAssocID="{590472CA-F3C3-43A2-A67D-9DD4A7F17F7A}" presName="parentLin" presStyleCnt="0"/>
      <dgm:spPr/>
    </dgm:pt>
    <dgm:pt modelId="{0BDF1B59-EB69-489A-B753-14A0B5E2B6A5}" type="pres">
      <dgm:prSet presAssocID="{590472CA-F3C3-43A2-A67D-9DD4A7F17F7A}" presName="parentLeftMargin" presStyleLbl="node1" presStyleIdx="0" presStyleCnt="2"/>
      <dgm:spPr/>
    </dgm:pt>
    <dgm:pt modelId="{FF7C6107-ED5B-45DD-A96C-A983188E2D76}" type="pres">
      <dgm:prSet presAssocID="{590472CA-F3C3-43A2-A67D-9DD4A7F17F7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EF98B51-70C8-4F2B-94AE-F88B03289B34}" type="pres">
      <dgm:prSet presAssocID="{590472CA-F3C3-43A2-A67D-9DD4A7F17F7A}" presName="negativeSpace" presStyleCnt="0"/>
      <dgm:spPr/>
    </dgm:pt>
    <dgm:pt modelId="{B382671A-B86F-4D91-AC49-A70E10C7F086}" type="pres">
      <dgm:prSet presAssocID="{590472CA-F3C3-43A2-A67D-9DD4A7F17F7A}" presName="childText" presStyleLbl="conFgAcc1" presStyleIdx="0" presStyleCnt="2">
        <dgm:presLayoutVars>
          <dgm:bulletEnabled val="1"/>
        </dgm:presLayoutVars>
      </dgm:prSet>
      <dgm:spPr/>
    </dgm:pt>
    <dgm:pt modelId="{92E78C09-6BDE-41CF-B02B-57C6C1E93755}" type="pres">
      <dgm:prSet presAssocID="{6B20AC17-E324-4807-8478-6C95AEA4875F}" presName="spaceBetweenRectangles" presStyleCnt="0"/>
      <dgm:spPr/>
    </dgm:pt>
    <dgm:pt modelId="{C1108239-95F8-4010-B444-F50D8112F34E}" type="pres">
      <dgm:prSet presAssocID="{33DE848E-3E11-453E-8691-7BBD2355D530}" presName="parentLin" presStyleCnt="0"/>
      <dgm:spPr/>
    </dgm:pt>
    <dgm:pt modelId="{7EC5427B-600C-4708-9A93-408BC65DFE43}" type="pres">
      <dgm:prSet presAssocID="{33DE848E-3E11-453E-8691-7BBD2355D530}" presName="parentLeftMargin" presStyleLbl="node1" presStyleIdx="0" presStyleCnt="2"/>
      <dgm:spPr/>
    </dgm:pt>
    <dgm:pt modelId="{947E0579-AB33-4858-88F6-F0752DE4231F}" type="pres">
      <dgm:prSet presAssocID="{33DE848E-3E11-453E-8691-7BBD2355D53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2CEE414-6B0A-402B-9443-0049377F46CB}" type="pres">
      <dgm:prSet presAssocID="{33DE848E-3E11-453E-8691-7BBD2355D530}" presName="negativeSpace" presStyleCnt="0"/>
      <dgm:spPr/>
    </dgm:pt>
    <dgm:pt modelId="{290A25BE-5AEE-4374-B422-7E312531BDF9}" type="pres">
      <dgm:prSet presAssocID="{33DE848E-3E11-453E-8691-7BBD2355D53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C66D203-B9CB-4989-B24F-F9BBA95DB455}" srcId="{590472CA-F3C3-43A2-A67D-9DD4A7F17F7A}" destId="{061E6357-4873-48F8-8216-44040F2880B7}" srcOrd="1" destOrd="0" parTransId="{4A4F1A34-2FC6-48B0-82BB-E9818B59D630}" sibTransId="{EAC24E9E-71A7-43A6-AF7D-380556E4D86E}"/>
    <dgm:cxn modelId="{EE1BFC11-3A07-4440-88AA-3E2317B550E7}" srcId="{33DE848E-3E11-453E-8691-7BBD2355D530}" destId="{0FE1AB70-0E88-42BB-820B-1DABCF80DC3B}" srcOrd="1" destOrd="0" parTransId="{1184AD21-6D32-4F29-B4A3-009596BE2E54}" sibTransId="{51DD7B60-C0CF-442F-A945-CBF73CD35654}"/>
    <dgm:cxn modelId="{7AC40B1D-5CD3-4D87-9BEB-EF51BDB3FE92}" srcId="{6F3C1D3E-53DF-4845-A408-5A87A249589B}" destId="{590472CA-F3C3-43A2-A67D-9DD4A7F17F7A}" srcOrd="0" destOrd="0" parTransId="{F089184F-68C5-4F47-B6CA-399FDD4AA9B0}" sibTransId="{6B20AC17-E324-4807-8478-6C95AEA4875F}"/>
    <dgm:cxn modelId="{359A1355-38A7-4DF7-B3F9-132691E20DB4}" type="presOf" srcId="{D8AAC8EA-AF05-4566-82B0-918E24741440}" destId="{290A25BE-5AEE-4374-B422-7E312531BDF9}" srcOrd="0" destOrd="2" presId="urn:microsoft.com/office/officeart/2005/8/layout/list1"/>
    <dgm:cxn modelId="{CEFB4F58-9B94-4994-83EC-296248ADB9F7}" type="presOf" srcId="{6F3C1D3E-53DF-4845-A408-5A87A249589B}" destId="{E9616769-403A-419F-A995-99F27099AD8C}" srcOrd="0" destOrd="0" presId="urn:microsoft.com/office/officeart/2005/8/layout/list1"/>
    <dgm:cxn modelId="{30A9586E-7384-479E-A422-C3740FD1B8CC}" srcId="{33DE848E-3E11-453E-8691-7BBD2355D530}" destId="{D8AAC8EA-AF05-4566-82B0-918E24741440}" srcOrd="2" destOrd="0" parTransId="{3C61AD41-AF3C-4CC7-A976-9F65409593BE}" sibTransId="{4F6B0E6D-548F-403C-986C-64A518BEE6A7}"/>
    <dgm:cxn modelId="{07B43E8C-038D-4571-816C-62E629F3A890}" type="presOf" srcId="{33DE848E-3E11-453E-8691-7BBD2355D530}" destId="{947E0579-AB33-4858-88F6-F0752DE4231F}" srcOrd="1" destOrd="0" presId="urn:microsoft.com/office/officeart/2005/8/layout/list1"/>
    <dgm:cxn modelId="{52401DA5-D25F-453F-8574-9099A6D18F77}" srcId="{33DE848E-3E11-453E-8691-7BBD2355D530}" destId="{F69BC2F1-1BB7-40F9-9D0F-64C8651F25C3}" srcOrd="0" destOrd="0" parTransId="{10D39FAE-29B2-489A-B074-B9FC9F436BCF}" sibTransId="{7A35A288-AC70-4873-96C3-1D8429FD7733}"/>
    <dgm:cxn modelId="{6496ABB1-39DE-49D7-93FB-2E4599D8F77E}" type="presOf" srcId="{B216F840-E2E0-48E0-84D6-CB4584323BF4}" destId="{B382671A-B86F-4D91-AC49-A70E10C7F086}" srcOrd="0" destOrd="0" presId="urn:microsoft.com/office/officeart/2005/8/layout/list1"/>
    <dgm:cxn modelId="{7D3B42B2-EFCF-4107-AFA5-0EB435E7C9E7}" type="presOf" srcId="{590472CA-F3C3-43A2-A67D-9DD4A7F17F7A}" destId="{FF7C6107-ED5B-45DD-A96C-A983188E2D76}" srcOrd="1" destOrd="0" presId="urn:microsoft.com/office/officeart/2005/8/layout/list1"/>
    <dgm:cxn modelId="{7D5FE1B7-AD0E-45FD-A9E4-2F0D06E5F2A8}" type="presOf" srcId="{0FE1AB70-0E88-42BB-820B-1DABCF80DC3B}" destId="{290A25BE-5AEE-4374-B422-7E312531BDF9}" srcOrd="0" destOrd="1" presId="urn:microsoft.com/office/officeart/2005/8/layout/list1"/>
    <dgm:cxn modelId="{9D646AC1-9706-425D-B3D1-8D3D0154F0C5}" type="presOf" srcId="{33DE848E-3E11-453E-8691-7BBD2355D530}" destId="{7EC5427B-600C-4708-9A93-408BC65DFE43}" srcOrd="0" destOrd="0" presId="urn:microsoft.com/office/officeart/2005/8/layout/list1"/>
    <dgm:cxn modelId="{5D58BFD6-9746-41BD-ACCA-CAE680BA23CF}" type="presOf" srcId="{F69BC2F1-1BB7-40F9-9D0F-64C8651F25C3}" destId="{290A25BE-5AEE-4374-B422-7E312531BDF9}" srcOrd="0" destOrd="0" presId="urn:microsoft.com/office/officeart/2005/8/layout/list1"/>
    <dgm:cxn modelId="{491F1CE1-94C5-418A-828B-A3E518E16050}" type="presOf" srcId="{061E6357-4873-48F8-8216-44040F2880B7}" destId="{B382671A-B86F-4D91-AC49-A70E10C7F086}" srcOrd="0" destOrd="1" presId="urn:microsoft.com/office/officeart/2005/8/layout/list1"/>
    <dgm:cxn modelId="{4C867BF4-4CB0-4596-A644-97C907CCD383}" srcId="{590472CA-F3C3-43A2-A67D-9DD4A7F17F7A}" destId="{B216F840-E2E0-48E0-84D6-CB4584323BF4}" srcOrd="0" destOrd="0" parTransId="{30055E1A-C3B0-4449-8776-889FDE7AEBB7}" sibTransId="{5C7C431E-C245-4F57-B14B-6FF20A07DD9D}"/>
    <dgm:cxn modelId="{4B1CA7F8-6ADF-4757-98B7-C9D4089004A2}" type="presOf" srcId="{590472CA-F3C3-43A2-A67D-9DD4A7F17F7A}" destId="{0BDF1B59-EB69-489A-B753-14A0B5E2B6A5}" srcOrd="0" destOrd="0" presId="urn:microsoft.com/office/officeart/2005/8/layout/list1"/>
    <dgm:cxn modelId="{A91C4BFF-3E3E-41D2-999E-758F7B22AD3C}" srcId="{6F3C1D3E-53DF-4845-A408-5A87A249589B}" destId="{33DE848E-3E11-453E-8691-7BBD2355D530}" srcOrd="1" destOrd="0" parTransId="{42DDFB95-083F-4A73-99AC-93F0AF147D60}" sibTransId="{3D622A58-C271-46BC-81EE-F310EB119A81}"/>
    <dgm:cxn modelId="{A880C3B5-B870-4185-9F12-EB6C2D98C2CC}" type="presParOf" srcId="{E9616769-403A-419F-A995-99F27099AD8C}" destId="{92990184-C09E-47C1-8A4A-42685692064A}" srcOrd="0" destOrd="0" presId="urn:microsoft.com/office/officeart/2005/8/layout/list1"/>
    <dgm:cxn modelId="{62B9ADE5-7B5C-44FA-BDF7-7194CE16A01A}" type="presParOf" srcId="{92990184-C09E-47C1-8A4A-42685692064A}" destId="{0BDF1B59-EB69-489A-B753-14A0B5E2B6A5}" srcOrd="0" destOrd="0" presId="urn:microsoft.com/office/officeart/2005/8/layout/list1"/>
    <dgm:cxn modelId="{C7AE6754-253D-489F-9D9C-689E983DB8F7}" type="presParOf" srcId="{92990184-C09E-47C1-8A4A-42685692064A}" destId="{FF7C6107-ED5B-45DD-A96C-A983188E2D76}" srcOrd="1" destOrd="0" presId="urn:microsoft.com/office/officeart/2005/8/layout/list1"/>
    <dgm:cxn modelId="{C5A64784-BCBF-4D79-8B5C-D6EB5B33A8CA}" type="presParOf" srcId="{E9616769-403A-419F-A995-99F27099AD8C}" destId="{DEF98B51-70C8-4F2B-94AE-F88B03289B34}" srcOrd="1" destOrd="0" presId="urn:microsoft.com/office/officeart/2005/8/layout/list1"/>
    <dgm:cxn modelId="{F95AFA2B-1A62-43E1-B407-94B515422804}" type="presParOf" srcId="{E9616769-403A-419F-A995-99F27099AD8C}" destId="{B382671A-B86F-4D91-AC49-A70E10C7F086}" srcOrd="2" destOrd="0" presId="urn:microsoft.com/office/officeart/2005/8/layout/list1"/>
    <dgm:cxn modelId="{114D1525-C695-4923-8D7B-BD6D3C374B1C}" type="presParOf" srcId="{E9616769-403A-419F-A995-99F27099AD8C}" destId="{92E78C09-6BDE-41CF-B02B-57C6C1E93755}" srcOrd="3" destOrd="0" presId="urn:microsoft.com/office/officeart/2005/8/layout/list1"/>
    <dgm:cxn modelId="{986DAD9E-5358-4D07-BE50-682ECD0F0B1E}" type="presParOf" srcId="{E9616769-403A-419F-A995-99F27099AD8C}" destId="{C1108239-95F8-4010-B444-F50D8112F34E}" srcOrd="4" destOrd="0" presId="urn:microsoft.com/office/officeart/2005/8/layout/list1"/>
    <dgm:cxn modelId="{CD74E9DB-AA44-4DDB-8B29-AADECF7F3E43}" type="presParOf" srcId="{C1108239-95F8-4010-B444-F50D8112F34E}" destId="{7EC5427B-600C-4708-9A93-408BC65DFE43}" srcOrd="0" destOrd="0" presId="urn:microsoft.com/office/officeart/2005/8/layout/list1"/>
    <dgm:cxn modelId="{C616081E-CD90-4E36-A810-42A52993AC10}" type="presParOf" srcId="{C1108239-95F8-4010-B444-F50D8112F34E}" destId="{947E0579-AB33-4858-88F6-F0752DE4231F}" srcOrd="1" destOrd="0" presId="urn:microsoft.com/office/officeart/2005/8/layout/list1"/>
    <dgm:cxn modelId="{30281966-8FEB-49D7-9624-03AFB6FBF463}" type="presParOf" srcId="{E9616769-403A-419F-A995-99F27099AD8C}" destId="{72CEE414-6B0A-402B-9443-0049377F46CB}" srcOrd="5" destOrd="0" presId="urn:microsoft.com/office/officeart/2005/8/layout/list1"/>
    <dgm:cxn modelId="{B9B835CE-BC05-47E9-A06F-A513C661AA95}" type="presParOf" srcId="{E9616769-403A-419F-A995-99F27099AD8C}" destId="{290A25BE-5AEE-4374-B422-7E312531BDF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2671A-B86F-4D91-AC49-A70E10C7F086}">
      <dsp:nvSpPr>
        <dsp:cNvPr id="0" name=""/>
        <dsp:cNvSpPr/>
      </dsp:nvSpPr>
      <dsp:spPr>
        <a:xfrm>
          <a:off x="0" y="676962"/>
          <a:ext cx="6513603" cy="191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95732" rIns="5055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Boroughs/neighborhoods containing names and geospatial coordinates by scraping wiki and related webpages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Common venue categories in each neighborhood by the Foursquare explore function</a:t>
          </a:r>
        </a:p>
      </dsp:txBody>
      <dsp:txXfrm>
        <a:off x="0" y="676962"/>
        <a:ext cx="6513603" cy="1915200"/>
      </dsp:txXfrm>
    </dsp:sp>
    <dsp:sp modelId="{FF7C6107-ED5B-45DD-A96C-A983188E2D76}">
      <dsp:nvSpPr>
        <dsp:cNvPr id="0" name=""/>
        <dsp:cNvSpPr/>
      </dsp:nvSpPr>
      <dsp:spPr>
        <a:xfrm>
          <a:off x="325680" y="396522"/>
          <a:ext cx="4559522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Data exploration</a:t>
          </a:r>
        </a:p>
      </dsp:txBody>
      <dsp:txXfrm>
        <a:off x="353060" y="423902"/>
        <a:ext cx="4504762" cy="506120"/>
      </dsp:txXfrm>
    </dsp:sp>
    <dsp:sp modelId="{290A25BE-5AEE-4374-B422-7E312531BDF9}">
      <dsp:nvSpPr>
        <dsp:cNvPr id="0" name=""/>
        <dsp:cNvSpPr/>
      </dsp:nvSpPr>
      <dsp:spPr>
        <a:xfrm>
          <a:off x="0" y="2975202"/>
          <a:ext cx="6513603" cy="251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95732" rIns="5055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The Folium library – Visualization of neighborhoods and their distributions on interactive map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Word clouds of venue categories in city neighborhoods – Identification &amp; Intuitive comparison of really stand-out categories in the city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k-means clustering algorithm – Grouping city neighborhoods into clusters</a:t>
          </a:r>
        </a:p>
      </dsp:txBody>
      <dsp:txXfrm>
        <a:off x="0" y="2975202"/>
        <a:ext cx="6513603" cy="2513700"/>
      </dsp:txXfrm>
    </dsp:sp>
    <dsp:sp modelId="{947E0579-AB33-4858-88F6-F0752DE4231F}">
      <dsp:nvSpPr>
        <dsp:cNvPr id="0" name=""/>
        <dsp:cNvSpPr/>
      </dsp:nvSpPr>
      <dsp:spPr>
        <a:xfrm>
          <a:off x="325680" y="2694763"/>
          <a:ext cx="4559522" cy="5608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Methodology</a:t>
          </a:r>
        </a:p>
      </dsp:txBody>
      <dsp:txXfrm>
        <a:off x="353060" y="2722143"/>
        <a:ext cx="4504762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C3DB-0F20-4E72-BFC7-2829F38DD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8A8C8-292F-4825-9F67-AF149B987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A55F0-1F0B-4433-BD08-2213BC0A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0E0D-1EDF-4C62-8649-79999EE26283}" type="datetimeFigureOut">
              <a:rPr lang="de-DE" smtClean="0"/>
              <a:t>05.01.20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54875-A0D2-4E43-B8C1-DDE812BA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563FA-37B9-4D23-B465-62A0CCC5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94A6-B470-4359-A554-6DF50756E91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012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C0D8-0A74-4DE2-9737-78A9F67C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64DD5-8CEB-477F-B437-0B91B7B74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67AD3-845B-4B42-B555-6F714688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0E0D-1EDF-4C62-8649-79999EE26283}" type="datetimeFigureOut">
              <a:rPr lang="de-DE" smtClean="0"/>
              <a:t>05.01.20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37F36-A536-43A7-9B93-A221F120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1114E-455A-41E7-B4DD-0784E2AE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94A6-B470-4359-A554-6DF50756E91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908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E566A-0D08-4817-991E-5BBAAE18C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E467A-51B0-44EF-A55D-229B0539A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3AE83-0B97-48C4-8257-EA3D2FE4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0E0D-1EDF-4C62-8649-79999EE26283}" type="datetimeFigureOut">
              <a:rPr lang="de-DE" smtClean="0"/>
              <a:t>05.01.20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9259E-8198-4B3E-9AEA-579E12FC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0D04E-19AE-4455-9435-55C30825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94A6-B470-4359-A554-6DF50756E91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639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60ED-6905-4CF5-B6E4-F4E54367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6911-B54B-4D9E-AC50-1DD0C2B37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0135F-75A8-48CB-9890-F64634BE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0E0D-1EDF-4C62-8649-79999EE26283}" type="datetimeFigureOut">
              <a:rPr lang="de-DE" smtClean="0"/>
              <a:t>05.01.20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085E-3DEB-49A2-8D35-1696C213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41A4B-B0D3-4106-A6D8-ABD2D4B8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94A6-B470-4359-A554-6DF50756E91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41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4EA7-7CF5-4036-9AA6-17FBC980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DEFDE-22DF-454B-A38C-3C2C1BF8A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5A839-7792-423F-A989-5F8491A4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0E0D-1EDF-4C62-8649-79999EE26283}" type="datetimeFigureOut">
              <a:rPr lang="de-DE" smtClean="0"/>
              <a:t>05.01.20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06892-B663-49D9-942F-3ABDB348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01497-A7F1-49C1-8843-792EB479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94A6-B470-4359-A554-6DF50756E91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686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2EFE-EBB4-4EB8-B325-C11656F2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63039-A525-418D-82CC-CF891F69E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3ED48-8ED8-4F07-86AE-EFFDC887A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27E8A-344B-4193-AF05-2DD2CBCC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0E0D-1EDF-4C62-8649-79999EE26283}" type="datetimeFigureOut">
              <a:rPr lang="de-DE" smtClean="0"/>
              <a:t>05.01.20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9320D-4097-49BD-B6D2-28FC2A18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0EC10-A577-4FAB-B8D2-41724373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94A6-B470-4359-A554-6DF50756E91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488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4EE2E-69C0-4CED-AA76-C3C99001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F233E-CDF8-4FC3-BE51-CAF2FC6D7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D2C9F-A4DA-4895-BE96-3DC515903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D0EAE-19C3-4053-B2F2-8D65DD054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4B854-E6AF-4506-9208-5C8F5955B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A2031-3B2B-485E-91E6-1AFD41DF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0E0D-1EDF-4C62-8649-79999EE26283}" type="datetimeFigureOut">
              <a:rPr lang="de-DE" smtClean="0"/>
              <a:t>05.01.20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F2C98-0062-43E0-8F96-39051B28B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1357E-A56F-4777-95E7-8EF9D279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94A6-B470-4359-A554-6DF50756E91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9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01D0-51E5-4EA9-9F07-2AB8D69C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A963F-5C40-4144-B867-A46830F1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0E0D-1EDF-4C62-8649-79999EE26283}" type="datetimeFigureOut">
              <a:rPr lang="de-DE" smtClean="0"/>
              <a:t>05.01.20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9E8EF-E53C-4C46-89F9-4633A97D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1B07F-1229-4C2F-AF95-C0F2DBD3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94A6-B470-4359-A554-6DF50756E91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871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3CB90-7701-4F98-AEA3-F3FBD1A1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0E0D-1EDF-4C62-8649-79999EE26283}" type="datetimeFigureOut">
              <a:rPr lang="de-DE" smtClean="0"/>
              <a:t>05.01.20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837CF-2D5B-4F39-9DDB-79049363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DF655-1CCE-4D9D-9475-65B6618A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94A6-B470-4359-A554-6DF50756E91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706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7E94-7AF9-490C-A35A-0AEABCE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56C9-D515-4237-86FB-4839F8254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66401-C1C7-47A1-9307-D34531977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D3E5E-A3B0-4415-AA87-19409381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0E0D-1EDF-4C62-8649-79999EE26283}" type="datetimeFigureOut">
              <a:rPr lang="de-DE" smtClean="0"/>
              <a:t>05.01.20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A2D1F-E298-40F2-984F-65D050AE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60FB7-F109-449F-94DD-32C06792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94A6-B470-4359-A554-6DF50756E91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348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57FA-0E3A-43ED-8EC4-D8FBECB9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C3C240-8109-4F74-88C8-C64C7CD5A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21FD9-C7F0-4877-9811-92024B0A5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074FD-0ED8-464E-9069-1BB856C8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0E0D-1EDF-4C62-8649-79999EE26283}" type="datetimeFigureOut">
              <a:rPr lang="de-DE" smtClean="0"/>
              <a:t>05.01.20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A59FA-DDA5-458C-9723-97A4C50B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D52F3-48F0-40B3-B6F7-28969087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94A6-B470-4359-A554-6DF50756E91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398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FCB0F-1A88-473F-A17C-A816FB3E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40024-4DCB-4175-9673-EB2F0FE25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930C9-3F70-448D-86F7-22ED0C494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60E0D-1EDF-4C62-8649-79999EE26283}" type="datetimeFigureOut">
              <a:rPr lang="de-DE" smtClean="0"/>
              <a:t>05.01.20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3F1E6-CE27-422D-8662-8F3A090FB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71D3C-4B31-4639-BFEB-5DBC46C08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94A6-B470-4359-A554-6DF50756E91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245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3EF98-F8BC-41CD-A75D-ED9C60EF1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Rivalry on the Rhine</a:t>
            </a: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14048-D683-44F8-BFD8-033211BF9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The Battle of the Neighborhoods</a:t>
            </a:r>
            <a:br>
              <a:rPr lang="de-DE" sz="1500" dirty="0"/>
            </a:br>
            <a:endParaRPr lang="de-DE" sz="1500" dirty="0"/>
          </a:p>
          <a:p>
            <a:pPr algn="l"/>
            <a:endParaRPr lang="de-DE" sz="1500" dirty="0"/>
          </a:p>
          <a:p>
            <a:pPr algn="l"/>
            <a:r>
              <a:rPr lang="de-DE" sz="1500" b="1" dirty="0">
                <a:latin typeface="Arial" panose="020B0604020202020204" pitchFamily="34" charset="0"/>
                <a:cs typeface="Arial" panose="020B0604020202020204" pitchFamily="34" charset="0"/>
              </a:rPr>
              <a:t>Y. K.</a:t>
            </a:r>
          </a:p>
        </p:txBody>
      </p:sp>
      <p:sp>
        <p:nvSpPr>
          <p:cNvPr id="4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4E19A-1B7E-4D50-BEAA-E02982F9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Neighborhood segmentation/clustering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131BFB-B74E-4EA9-A31C-65F629962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8051" y="762635"/>
            <a:ext cx="4726146" cy="3254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81EB59-A884-47B8-BB8C-B7AD5E2E0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6924" y="762635"/>
            <a:ext cx="4375416" cy="3203286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C403592-A1D5-4255-9589-A2DA303130BA}"/>
              </a:ext>
            </a:extLst>
          </p:cNvPr>
          <p:cNvSpPr/>
          <p:nvPr/>
        </p:nvSpPr>
        <p:spPr>
          <a:xfrm>
            <a:off x="4181854" y="5687085"/>
            <a:ext cx="3828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city of Cologne 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21EC8-B0E0-4D4E-9205-F188576A4810}"/>
              </a:ext>
            </a:extLst>
          </p:cNvPr>
          <p:cNvSpPr/>
          <p:nvPr/>
        </p:nvSpPr>
        <p:spPr>
          <a:xfrm>
            <a:off x="2032659" y="2416446"/>
            <a:ext cx="3247053" cy="2239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D3430B-17C2-4CAA-99BA-E1D11D66AD89}"/>
              </a:ext>
            </a:extLst>
          </p:cNvPr>
          <p:cNvCxnSpPr>
            <a:cxnSpLocks/>
          </p:cNvCxnSpPr>
          <p:nvPr/>
        </p:nvCxnSpPr>
        <p:spPr>
          <a:xfrm flipH="1">
            <a:off x="5279713" y="1170915"/>
            <a:ext cx="1507211" cy="12455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10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4E19A-1B7E-4D50-BEAA-E02982F9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Neighborhood segmentation/clustering</a:t>
            </a:r>
            <a:endParaRPr lang="en-US" sz="4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131BFB-B74E-4EA9-A31C-65F629962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8051" y="809867"/>
            <a:ext cx="4726146" cy="3160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81EB59-A884-47B8-BB8C-B7AD5E2E0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5023" y="762635"/>
            <a:ext cx="4319218" cy="3203286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C403592-A1D5-4255-9589-A2DA303130BA}"/>
              </a:ext>
            </a:extLst>
          </p:cNvPr>
          <p:cNvSpPr/>
          <p:nvPr/>
        </p:nvSpPr>
        <p:spPr>
          <a:xfrm>
            <a:off x="4022355" y="5704409"/>
            <a:ext cx="4147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city of Düsseldorf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EC14B2-07A1-4B33-8102-6E9F34D2FAC8}"/>
              </a:ext>
            </a:extLst>
          </p:cNvPr>
          <p:cNvSpPr/>
          <p:nvPr/>
        </p:nvSpPr>
        <p:spPr>
          <a:xfrm>
            <a:off x="1894114" y="2164702"/>
            <a:ext cx="3247053" cy="2239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57CA6F-AFFE-4114-98BC-F0503D78C6E6}"/>
              </a:ext>
            </a:extLst>
          </p:cNvPr>
          <p:cNvCxnSpPr>
            <a:cxnSpLocks/>
          </p:cNvCxnSpPr>
          <p:nvPr/>
        </p:nvCxnSpPr>
        <p:spPr>
          <a:xfrm flipH="1">
            <a:off x="5141168" y="1265382"/>
            <a:ext cx="1673855" cy="8993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783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4E19A-1B7E-4D50-BEAA-E02982F9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Neighborhood segmentation/clustering</a:t>
            </a:r>
            <a:endParaRPr lang="en-US" sz="4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131BFB-B74E-4EA9-A31C-65F629962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8051" y="1084384"/>
            <a:ext cx="4726146" cy="2611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81EB59-A884-47B8-BB8C-B7AD5E2E0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5023" y="826084"/>
            <a:ext cx="4319218" cy="3076388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C403592-A1D5-4255-9589-A2DA303130BA}"/>
              </a:ext>
            </a:extLst>
          </p:cNvPr>
          <p:cNvSpPr/>
          <p:nvPr/>
        </p:nvSpPr>
        <p:spPr>
          <a:xfrm>
            <a:off x="4027164" y="5708557"/>
            <a:ext cx="4137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Cologne + Düsseldorf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EC14B2-07A1-4B33-8102-6E9F34D2FAC8}"/>
              </a:ext>
            </a:extLst>
          </p:cNvPr>
          <p:cNvSpPr/>
          <p:nvPr/>
        </p:nvSpPr>
        <p:spPr>
          <a:xfrm>
            <a:off x="1370332" y="3215930"/>
            <a:ext cx="3247053" cy="2239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57CA6F-AFFE-4114-98BC-F0503D78C6E6}"/>
              </a:ext>
            </a:extLst>
          </p:cNvPr>
          <p:cNvCxnSpPr>
            <a:cxnSpLocks/>
          </p:cNvCxnSpPr>
          <p:nvPr/>
        </p:nvCxnSpPr>
        <p:spPr>
          <a:xfrm flipH="1">
            <a:off x="4617385" y="1265382"/>
            <a:ext cx="2197639" cy="19505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8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E19A-1B7E-4D50-BEAA-E02982F9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Summary &amp; Conclusion</a:t>
            </a:r>
            <a:endParaRPr lang="de-DE" sz="3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Arrow Connector 55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3528-9C97-4CCB-814E-381B45B83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222504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Based on the venue category data obtained by the Foursquare explore function, the neighborhoods in the cities of Cologne and Düsseldorf have been analyzed.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results of neighborhood segmentation indicated that the neighborhoods in Cologne and Düsseldorf are not well distinguished by their venue data.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Picture 51">
            <a:extLst>
              <a:ext uri="{FF2B5EF4-FFF2-40B4-BE49-F238E27FC236}">
                <a16:creationId xmlns:a16="http://schemas.microsoft.com/office/drawing/2014/main" id="{0E0DFBE0-E4FE-496E-B68C-CE6608F42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00" r="26866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0BE6F7-4312-4B08-95FA-B3FCD438D9EA}"/>
              </a:ext>
            </a:extLst>
          </p:cNvPr>
          <p:cNvSpPr/>
          <p:nvPr/>
        </p:nvSpPr>
        <p:spPr>
          <a:xfrm>
            <a:off x="1863414" y="5661878"/>
            <a:ext cx="5983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Cologne and Düsseldorf are very similar, and there is no real rivalry in everyday life.</a:t>
            </a:r>
            <a:endParaRPr lang="de-DE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E0B1C1-07E6-4397-A3EC-84EA8D5F6D3B}"/>
              </a:ext>
            </a:extLst>
          </p:cNvPr>
          <p:cNvSpPr/>
          <p:nvPr/>
        </p:nvSpPr>
        <p:spPr>
          <a:xfrm>
            <a:off x="867981" y="5058634"/>
            <a:ext cx="1990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Summary,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2766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E19A-1B7E-4D50-BEAA-E02982F9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 and Motivation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3772-8CCD-4C5C-B47B-D251B7A26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575034"/>
            <a:ext cx="6313149" cy="346222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Cologne vs. Düsseldorf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two major cities in western Germany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only about 40 km apart on the Rhine.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similarities in many aspects but competitive relationship</a:t>
            </a: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Data-driven analysis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investigate how similar/dissimilar both cities are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help tourists or people/groups who want to develop business make their first decision on place selection</a:t>
            </a:r>
          </a:p>
          <a:p>
            <a:endParaRPr lang="de-DE" sz="1800" dirty="0"/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370B430-2671-4E14-B250-083DB0435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9" r="2" b="7118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0031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4E19A-1B7E-4D50-BEAA-E02982F9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and Methodology</a:t>
            </a:r>
            <a:endParaRPr lang="de-DE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79929D5E-8006-4A96-813A-A1507516D9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71786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265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4E19A-1B7E-4D50-BEAA-E02982F9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773" y="1012004"/>
            <a:ext cx="4002076" cy="479540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Cologne </a:t>
            </a:r>
            <a:b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b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Düsseldorf</a:t>
            </a:r>
            <a:endParaRPr lang="de-DE" sz="3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536361-33C3-44D1-82AE-00AF460C1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534" y="1143149"/>
            <a:ext cx="6220693" cy="876422"/>
          </a:xfrm>
          <a:prstGeom prst="rect">
            <a:avLst/>
          </a:prstGeom>
        </p:spPr>
      </p:pic>
      <p:pic>
        <p:nvPicPr>
          <p:cNvPr id="11" name="Picture 1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0CE1C9E-C881-4661-B992-EEFF3ED009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" t="4169" r="5653" b="886"/>
          <a:stretch/>
        </p:blipFill>
        <p:spPr>
          <a:xfrm>
            <a:off x="6229509" y="2960468"/>
            <a:ext cx="4685066" cy="33090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C084181-AB79-4FE5-8A0A-F1410DEDE929}"/>
              </a:ext>
            </a:extLst>
          </p:cNvPr>
          <p:cNvSpPr/>
          <p:nvPr/>
        </p:nvSpPr>
        <p:spPr>
          <a:xfrm>
            <a:off x="5232550" y="588499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等线" panose="02010600030101010101" pitchFamily="2" charset="-122"/>
              </a:rPr>
              <a:t>Basics of Cologne and Düsseldorf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EF7CC3-E805-45A0-B4AD-58FDC395C3E3}"/>
              </a:ext>
            </a:extLst>
          </p:cNvPr>
          <p:cNvSpPr/>
          <p:nvPr/>
        </p:nvSpPr>
        <p:spPr>
          <a:xfrm>
            <a:off x="5232550" y="240581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等线" panose="02010600030101010101" pitchFamily="2" charset="-122"/>
              </a:rPr>
              <a:t>Map with Cologne and Düsseldorf neighborhoods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193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A9120B09-F6CA-437E-B1DE-587311BBB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4E19A-1B7E-4D50-BEAA-E02982F9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 9 boroughs and 86 neighborhoods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2131BFB-B74E-4EA9-A31C-65F629962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7" b="252"/>
          <a:stretch/>
        </p:blipFill>
        <p:spPr>
          <a:xfrm>
            <a:off x="923624" y="461352"/>
            <a:ext cx="4778316" cy="3883952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81EB59-A884-47B8-BB8C-B7AD5E2E0E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6" b="-339"/>
          <a:stretch/>
        </p:blipFill>
        <p:spPr>
          <a:xfrm>
            <a:off x="6210714" y="676846"/>
            <a:ext cx="5596128" cy="33393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403592-A1D5-4255-9589-A2DA303130BA}"/>
              </a:ext>
            </a:extLst>
          </p:cNvPr>
          <p:cNvSpPr/>
          <p:nvPr/>
        </p:nvSpPr>
        <p:spPr>
          <a:xfrm>
            <a:off x="3687163" y="5679561"/>
            <a:ext cx="5035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Neighborhoods in Cologne</a:t>
            </a:r>
            <a:endParaRPr lang="de-DE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88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A9120B09-F6CA-437E-B1DE-587311BBB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4E19A-1B7E-4D50-BEAA-E02982F9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 10 boroughs and 50 neighborhoods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131BFB-B74E-4EA9-A31C-65F629962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0" b="2378"/>
          <a:stretch/>
        </p:blipFill>
        <p:spPr>
          <a:xfrm>
            <a:off x="745066" y="962540"/>
            <a:ext cx="5037437" cy="313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81EB59-A884-47B8-BB8C-B7AD5E2E0E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5" b="607"/>
          <a:stretch/>
        </p:blipFill>
        <p:spPr>
          <a:xfrm>
            <a:off x="6366444" y="460087"/>
            <a:ext cx="5080490" cy="40672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403592-A1D5-4255-9589-A2DA303130BA}"/>
              </a:ext>
            </a:extLst>
          </p:cNvPr>
          <p:cNvSpPr/>
          <p:nvPr/>
        </p:nvSpPr>
        <p:spPr>
          <a:xfrm>
            <a:off x="3476632" y="5658343"/>
            <a:ext cx="54681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Neighborhoods in Düsseldorf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0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4E19A-1B7E-4D50-BEAA-E02982F9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 Most common venue categories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1EB59-A884-47B8-BB8C-B7AD5E2E0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665" y="1119308"/>
            <a:ext cx="5304293" cy="2320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131BFB-B74E-4EA9-A31C-65F629962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4739" y="862170"/>
            <a:ext cx="5292653" cy="2980659"/>
          </a:xfrm>
          <a:prstGeom prst="rect">
            <a:avLst/>
          </a:prstGeom>
        </p:spPr>
      </p:pic>
      <p:cxnSp>
        <p:nvCxnSpPr>
          <p:cNvPr id="81" name="Straight Connector 7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C403592-A1D5-4255-9589-A2DA303130BA}"/>
              </a:ext>
            </a:extLst>
          </p:cNvPr>
          <p:cNvSpPr/>
          <p:nvPr/>
        </p:nvSpPr>
        <p:spPr>
          <a:xfrm>
            <a:off x="3476632" y="5658343"/>
            <a:ext cx="5035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Neighborhoods in Cologne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72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4E19A-1B7E-4D50-BEAA-E02982F9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 Most common venue categories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1EB59-A884-47B8-BB8C-B7AD5E2E0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107" y="940422"/>
            <a:ext cx="5171479" cy="2595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131BFB-B74E-4EA9-A31C-65F629962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1415" y="842269"/>
            <a:ext cx="5219843" cy="3000560"/>
          </a:xfrm>
          <a:prstGeom prst="rect">
            <a:avLst/>
          </a:prstGeom>
        </p:spPr>
      </p:pic>
      <p:cxnSp>
        <p:nvCxnSpPr>
          <p:cNvPr id="81" name="Straight Connector 7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C403592-A1D5-4255-9589-A2DA303130BA}"/>
              </a:ext>
            </a:extLst>
          </p:cNvPr>
          <p:cNvSpPr/>
          <p:nvPr/>
        </p:nvSpPr>
        <p:spPr>
          <a:xfrm>
            <a:off x="3476632" y="5658343"/>
            <a:ext cx="54681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Neighborhoods in Düsseldorf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55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4E19A-1B7E-4D50-BEAA-E02982F9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</a:rPr>
              <a:t> Most common foreign restaurants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131BFB-B74E-4EA9-A31C-65F629962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17875" y="762635"/>
            <a:ext cx="5166498" cy="3254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81EB59-A884-47B8-BB8C-B7AD5E2E0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519255" y="792200"/>
            <a:ext cx="5063286" cy="3050629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C403592-A1D5-4255-9589-A2DA303130BA}"/>
              </a:ext>
            </a:extLst>
          </p:cNvPr>
          <p:cNvSpPr/>
          <p:nvPr/>
        </p:nvSpPr>
        <p:spPr>
          <a:xfrm>
            <a:off x="3885298" y="5719819"/>
            <a:ext cx="4421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Cologne vs. Düsseldorf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47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Macintosh PowerPoint</Application>
  <PresentationFormat>Breitbild</PresentationFormat>
  <Paragraphs>45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等线</vt:lpstr>
      <vt:lpstr>Arial</vt:lpstr>
      <vt:lpstr>Avenir Next LT Pro</vt:lpstr>
      <vt:lpstr>Calibri</vt:lpstr>
      <vt:lpstr>Calibri Light</vt:lpstr>
      <vt:lpstr>Office Theme</vt:lpstr>
      <vt:lpstr>Rivalry on the Rhine</vt:lpstr>
      <vt:lpstr>Background and Motivation</vt:lpstr>
      <vt:lpstr>Data and Methodology</vt:lpstr>
      <vt:lpstr>Cologne  vs.  Düsseldorf</vt:lpstr>
      <vt:lpstr> 9 boroughs and 86 neighborhoods</vt:lpstr>
      <vt:lpstr> 10 boroughs and 50 neighborhoods</vt:lpstr>
      <vt:lpstr> Most common venue categories</vt:lpstr>
      <vt:lpstr> Most common venue categories</vt:lpstr>
      <vt:lpstr> Most common foreign restaurants</vt:lpstr>
      <vt:lpstr> Neighborhood segmentation/clustering</vt:lpstr>
      <vt:lpstr> Neighborhood segmentation/clustering</vt:lpstr>
      <vt:lpstr> Neighborhood segmentation/clustering</vt:lpstr>
      <vt:lpstr>Summary &amp; Conclusion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Rivalry on the Rhine</dc:title>
  <dc:creator>Yong Kong</dc:creator>
  <cp:lastModifiedBy>Microsoft Office User</cp:lastModifiedBy>
  <cp:revision>2</cp:revision>
  <dcterms:created xsi:type="dcterms:W3CDTF">2019-12-23T07:46:35Z</dcterms:created>
  <dcterms:modified xsi:type="dcterms:W3CDTF">2020-01-05T22:27:21Z</dcterms:modified>
</cp:coreProperties>
</file>