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7" r:id="rId3"/>
    <p:sldId id="268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0" r:id="rId22"/>
    <p:sldId id="284" r:id="rId23"/>
    <p:sldId id="285" r:id="rId24"/>
    <p:sldId id="286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09C8A-F4F2-464F-BB22-4DE89B61CA4A}" type="datetimeFigureOut">
              <a:rPr lang="en-GB" smtClean="0"/>
              <a:t>29/07/2015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37B3-9822-478A-9A6E-CA3079838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02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EC18-2412-4B6F-A2DE-08D016921ECA}" type="datetimeFigureOut">
              <a:rPr lang="en-GB" smtClean="0"/>
              <a:t>29/07/2015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0E7D-474B-4E58-B83E-8AA1FF760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9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5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0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25555F4-47BE-4721-8CA0-7B59355C00E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7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8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4408" y="6547146"/>
            <a:ext cx="683568" cy="350310"/>
          </a:xfrm>
          <a:prstGeom prst="rect">
            <a:avLst/>
          </a:prstGeom>
        </p:spPr>
        <p:txBody>
          <a:bodyPr/>
          <a:lstStyle/>
          <a:p>
            <a:fld id="{525555F4-47BE-4721-8CA0-7B59355C0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55576" y="1124745"/>
            <a:ext cx="7846640" cy="1512167"/>
          </a:xfrm>
        </p:spPr>
        <p:txBody>
          <a:bodyPr>
            <a:noAutofit/>
          </a:bodyPr>
          <a:lstStyle/>
          <a:p>
            <a:r>
              <a:rPr lang="en-GB" sz="7200" dirty="0" smtClean="0">
                <a:solidFill>
                  <a:schemeClr val="tx1"/>
                </a:solidFill>
              </a:rPr>
              <a:t>Turtle Graphics</a:t>
            </a:r>
            <a:endParaRPr lang="en-GB" sz="720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310680" y="5589240"/>
            <a:ext cx="1833320" cy="47667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Lesson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D9657833-4D14-483B-82D3-A43835221D5F}" type="slidenum">
              <a:rPr lang="en-GB" smtClean="0"/>
              <a:pPr algn="r"/>
              <a:t>1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3168898" cy="32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However the program is not very efficient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Can you think how it could be made shorter?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86" y="2276872"/>
            <a:ext cx="3150205" cy="29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8" y="2276872"/>
            <a:ext cx="2880320" cy="282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will write one line of code and tell it to repeat this 4 times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Let’s look at this code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A repeat loop is written as</a:t>
            </a:r>
          </a:p>
          <a:p>
            <a:pPr algn="l"/>
            <a:r>
              <a:rPr lang="en-GB" sz="2800" dirty="0">
                <a:solidFill>
                  <a:srgbClr val="FF0000"/>
                </a:solidFill>
              </a:rPr>
              <a:t>f</a:t>
            </a:r>
            <a:r>
              <a:rPr lang="en-GB" sz="2800" dirty="0" smtClean="0">
                <a:solidFill>
                  <a:srgbClr val="FF0000"/>
                </a:solidFill>
              </a:rPr>
              <a:t>or a in range(4):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33593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Let’s look at this code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A repeat loop is written as</a:t>
            </a:r>
          </a:p>
          <a:p>
            <a:pPr algn="l"/>
            <a:r>
              <a:rPr lang="en-GB" sz="2800" dirty="0">
                <a:solidFill>
                  <a:srgbClr val="FF0000"/>
                </a:solidFill>
              </a:rPr>
              <a:t>f</a:t>
            </a:r>
            <a:r>
              <a:rPr lang="en-GB" sz="2800" dirty="0" smtClean="0">
                <a:solidFill>
                  <a:srgbClr val="FF0000"/>
                </a:solidFill>
              </a:rPr>
              <a:t>or a in range(4):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The ‘for a in range’ is the repeat loop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(4) Is an argument which states how many times the loop should run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: is required at the end of a repeat or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33593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1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The next two lines of code are indented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You always indent lines after a :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This is because they run inside the loop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In Scratch a loop is a ‘repeat block’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The two blue blocks are indented 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because they run inside the repeat loop 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33593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625" b="46000" l="31953" r="47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03" t="24537" r="52923" b="54215"/>
          <a:stretch/>
        </p:blipFill>
        <p:spPr bwMode="auto">
          <a:xfrm>
            <a:off x="5928092" y="2924944"/>
            <a:ext cx="2769052" cy="242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Press F5 to run your code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It should make a square again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But use fewer lines of code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33593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13" y="2265736"/>
            <a:ext cx="3150205" cy="29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2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Can you now get it to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Draw a triangle after it draws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a square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A triangle has 3 sides 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The turtle will have to turn 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120 degrees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You can work this out using the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Equation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Turn = 360/number of sides</a:t>
            </a: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880320" cy="290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Did you get the code correct?</a:t>
            </a: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8" y="1772815"/>
            <a:ext cx="3225200" cy="287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Can you draw some other shapes?</a:t>
            </a:r>
          </a:p>
          <a:p>
            <a:pPr marL="457200" indent="-457200" algn="l">
              <a:buFontTx/>
              <a:buChar char="-"/>
            </a:pPr>
            <a:r>
              <a:rPr lang="en-GB" sz="2800" dirty="0" smtClean="0">
                <a:solidFill>
                  <a:schemeClr val="tx1"/>
                </a:solidFill>
              </a:rPr>
              <a:t>A pentagon (5 sides)</a:t>
            </a:r>
          </a:p>
          <a:p>
            <a:pPr marL="457200" indent="-457200" algn="l">
              <a:buFontTx/>
              <a:buChar char="-"/>
            </a:pPr>
            <a:r>
              <a:rPr lang="en-GB" sz="2800" dirty="0" smtClean="0">
                <a:solidFill>
                  <a:schemeClr val="tx1"/>
                </a:solidFill>
              </a:rPr>
              <a:t>A hexagon (6 sides)</a:t>
            </a:r>
          </a:p>
          <a:p>
            <a:pPr marL="457200" indent="-457200" algn="l">
              <a:buFontTx/>
              <a:buChar char="-"/>
            </a:pPr>
            <a:r>
              <a:rPr lang="en-GB" sz="2800" dirty="0" smtClean="0">
                <a:solidFill>
                  <a:schemeClr val="tx1"/>
                </a:solidFill>
              </a:rPr>
              <a:t>A decagon (10 sides)</a:t>
            </a:r>
          </a:p>
          <a:p>
            <a:pPr marL="457200" indent="-457200" algn="l">
              <a:buFontTx/>
              <a:buChar char="-"/>
            </a:pPr>
            <a:r>
              <a:rPr lang="en-GB" sz="2800" dirty="0" smtClean="0">
                <a:solidFill>
                  <a:schemeClr val="tx1"/>
                </a:solidFill>
              </a:rPr>
              <a:t>A dodecagon (12 sides)</a:t>
            </a:r>
          </a:p>
          <a:p>
            <a:pPr marL="457200" indent="-457200" algn="l">
              <a:buFontTx/>
              <a:buChar char="-"/>
            </a:pPr>
            <a:r>
              <a:rPr lang="en-GB" sz="2800" dirty="0" smtClean="0">
                <a:solidFill>
                  <a:schemeClr val="tx1"/>
                </a:solidFill>
              </a:rPr>
              <a:t>An approximate circle (360 sides)</a:t>
            </a:r>
          </a:p>
          <a:p>
            <a:pPr marL="457200" indent="-457200" algn="l"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Remember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Turn </a:t>
            </a:r>
            <a:r>
              <a:rPr lang="en-GB" sz="2800" dirty="0">
                <a:solidFill>
                  <a:srgbClr val="FF0000"/>
                </a:solidFill>
              </a:rPr>
              <a:t>= 360/number of </a:t>
            </a:r>
            <a:r>
              <a:rPr lang="en-GB" sz="2800" dirty="0" smtClean="0">
                <a:solidFill>
                  <a:srgbClr val="FF0000"/>
                </a:solidFill>
              </a:rPr>
              <a:t>sides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You have a calculator on your mobile phone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As you make shapes with more sides, the length of the sides needs to become shorter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Solutions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2208971" cy="2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2" y="1704714"/>
            <a:ext cx="3900404" cy="218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57" y="3942585"/>
            <a:ext cx="2208971" cy="222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77"/>
          <a:stretch/>
        </p:blipFill>
        <p:spPr bwMode="auto">
          <a:xfrm>
            <a:off x="702688" y="4080438"/>
            <a:ext cx="3739991" cy="196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7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Solutions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2376264" cy="2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8" y="1700808"/>
            <a:ext cx="3310820" cy="2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47306"/>
            <a:ext cx="2376264" cy="210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76" y="3884824"/>
            <a:ext cx="3282560" cy="184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3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3568" y="1498085"/>
            <a:ext cx="8147248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There are </a:t>
            </a:r>
            <a:r>
              <a:rPr lang="en-GB" dirty="0" smtClean="0"/>
              <a:t>3 </a:t>
            </a:r>
            <a:r>
              <a:rPr lang="en-GB" dirty="0" smtClean="0"/>
              <a:t>homeworks to complete during the </a:t>
            </a:r>
            <a:r>
              <a:rPr lang="en-GB" dirty="0" smtClean="0"/>
              <a:t>six lessons </a:t>
            </a:r>
            <a:r>
              <a:rPr lang="en-GB" dirty="0" smtClean="0"/>
              <a:t>of this unit. Your teacher will let you know when a homework has been set for a lesson</a:t>
            </a:r>
          </a:p>
          <a:p>
            <a:r>
              <a:rPr lang="en-GB" dirty="0" smtClean="0"/>
              <a:t>They can be completed in a booklet or online using Moodle. Your teacher will let you know her/his preferred method. </a:t>
            </a:r>
            <a:endParaRPr lang="en-GB" dirty="0"/>
          </a:p>
          <a:p>
            <a:r>
              <a:rPr lang="en-GB" dirty="0" smtClean="0"/>
              <a:t>Make sure you have written your homework clearly in your planner.</a:t>
            </a:r>
          </a:p>
          <a:p>
            <a:r>
              <a:rPr lang="en-GB" dirty="0" smtClean="0"/>
              <a:t>The homework is to be completed for the next lesson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55F4-47BE-4721-8CA0-7B59355C00E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6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Solutions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21240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331732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6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19" y="2132856"/>
            <a:ext cx="4680520" cy="393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052736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Extra things to try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Make a new coloured window with a title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- </a:t>
            </a:r>
            <a:r>
              <a:rPr lang="en-GB" sz="2800" dirty="0" err="1" smtClean="0">
                <a:solidFill>
                  <a:srgbClr val="FF0000"/>
                </a:solidFill>
              </a:rPr>
              <a:t>wn</a:t>
            </a:r>
            <a:r>
              <a:rPr lang="en-GB" sz="2800" dirty="0" smtClean="0">
                <a:solidFill>
                  <a:srgbClr val="FF0000"/>
                </a:solidFill>
              </a:rPr>
              <a:t> stands for window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- </a:t>
            </a:r>
            <a:r>
              <a:rPr lang="en-GB" sz="2800" dirty="0" err="1" smtClean="0">
                <a:solidFill>
                  <a:srgbClr val="FF0000"/>
                </a:solidFill>
              </a:rPr>
              <a:t>bgcolour</a:t>
            </a:r>
            <a:r>
              <a:rPr lang="en-GB" sz="2800" dirty="0" smtClean="0">
                <a:solidFill>
                  <a:srgbClr val="FF0000"/>
                </a:solidFill>
              </a:rPr>
              <a:t> stands for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background </a:t>
            </a:r>
            <a:r>
              <a:rPr lang="en-GB" sz="2800" dirty="0" err="1" smtClean="0">
                <a:solidFill>
                  <a:srgbClr val="FF0000"/>
                </a:solidFill>
              </a:rPr>
              <a:t>color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(American spelling)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Try different colours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19" y="2132856"/>
            <a:ext cx="4680520" cy="393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052736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Extra things to try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Make a new coloured window with a title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- </a:t>
            </a:r>
            <a:r>
              <a:rPr lang="en-GB" sz="2800" dirty="0" err="1" smtClean="0">
                <a:solidFill>
                  <a:srgbClr val="FF0000"/>
                </a:solidFill>
              </a:rPr>
              <a:t>wn</a:t>
            </a:r>
            <a:r>
              <a:rPr lang="en-GB" sz="2800" dirty="0" smtClean="0">
                <a:solidFill>
                  <a:srgbClr val="FF0000"/>
                </a:solidFill>
              </a:rPr>
              <a:t> stands for window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- </a:t>
            </a:r>
            <a:r>
              <a:rPr lang="en-GB" sz="2800" dirty="0" err="1" smtClean="0">
                <a:solidFill>
                  <a:srgbClr val="FF0000"/>
                </a:solidFill>
              </a:rPr>
              <a:t>bgcolour</a:t>
            </a:r>
            <a:r>
              <a:rPr lang="en-GB" sz="2800" dirty="0" smtClean="0">
                <a:solidFill>
                  <a:srgbClr val="FF0000"/>
                </a:solidFill>
              </a:rPr>
              <a:t> stands for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background </a:t>
            </a:r>
            <a:r>
              <a:rPr lang="en-GB" sz="2800" dirty="0" err="1" smtClean="0">
                <a:solidFill>
                  <a:srgbClr val="FF0000"/>
                </a:solidFill>
              </a:rPr>
              <a:t>color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(American spelling)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Try different colours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  <a:p>
            <a:pPr algn="l"/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052736"/>
            <a:ext cx="8229600" cy="494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Extra things to try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Change the pen colour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(American spelling)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Colours are a data type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called text or strings.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You tell the program 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this by putting the colour</a:t>
            </a:r>
          </a:p>
          <a:p>
            <a:pPr algn="l"/>
            <a:r>
              <a:rPr lang="en-GB" sz="2800" dirty="0">
                <a:solidFill>
                  <a:srgbClr val="FF0000"/>
                </a:solidFill>
              </a:rPr>
              <a:t>i</a:t>
            </a:r>
            <a:r>
              <a:rPr lang="en-GB" sz="2800" dirty="0" smtClean="0">
                <a:solidFill>
                  <a:srgbClr val="FF0000"/>
                </a:solidFill>
              </a:rPr>
              <a:t>n speech marks</a:t>
            </a: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e.g. “blue”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33301"/>
            <a:ext cx="4104456" cy="366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052736"/>
            <a:ext cx="8229600" cy="494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chemeClr val="tx1"/>
                </a:solidFill>
              </a:rPr>
              <a:t>Extra things to try</a:t>
            </a:r>
          </a:p>
          <a:p>
            <a:pPr algn="l"/>
            <a:r>
              <a:rPr lang="en-GB" sz="2800" dirty="0">
                <a:solidFill>
                  <a:schemeClr val="tx1"/>
                </a:solidFill>
              </a:rPr>
              <a:t>Change the </a:t>
            </a:r>
            <a:r>
              <a:rPr lang="en-GB" sz="2800" dirty="0" smtClean="0">
                <a:solidFill>
                  <a:schemeClr val="tx1"/>
                </a:solidFill>
              </a:rPr>
              <a:t>pen thickness</a:t>
            </a:r>
            <a:endParaRPr lang="en-GB" sz="2800" dirty="0">
              <a:solidFill>
                <a:schemeClr val="tx1"/>
              </a:solidFill>
            </a:endParaRPr>
          </a:p>
          <a:p>
            <a:pPr algn="l"/>
            <a:r>
              <a:rPr lang="en-GB" sz="2800" dirty="0" err="1" smtClean="0">
                <a:solidFill>
                  <a:srgbClr val="FF0000"/>
                </a:solidFill>
              </a:rPr>
              <a:t>pensize</a:t>
            </a:r>
            <a:r>
              <a:rPr lang="en-GB" sz="2800" dirty="0" smtClean="0">
                <a:solidFill>
                  <a:srgbClr val="FF0000"/>
                </a:solidFill>
              </a:rPr>
              <a:t>(5)</a:t>
            </a:r>
            <a:endParaRPr lang="en-GB" sz="2800" dirty="0">
              <a:solidFill>
                <a:srgbClr val="FF0000"/>
              </a:solidFill>
            </a:endParaRPr>
          </a:p>
          <a:p>
            <a:pPr algn="l"/>
            <a:r>
              <a:rPr lang="en-GB" sz="2800" dirty="0" smtClean="0">
                <a:solidFill>
                  <a:srgbClr val="FF0000"/>
                </a:solidFill>
              </a:rPr>
              <a:t>The number 5 in the </a:t>
            </a:r>
          </a:p>
          <a:p>
            <a:pPr algn="l"/>
            <a:r>
              <a:rPr lang="en-GB" sz="2800" dirty="0">
                <a:solidFill>
                  <a:srgbClr val="FF0000"/>
                </a:solidFill>
              </a:rPr>
              <a:t>a</a:t>
            </a:r>
            <a:r>
              <a:rPr lang="en-GB" sz="2800" dirty="0" smtClean="0">
                <a:solidFill>
                  <a:srgbClr val="FF0000"/>
                </a:solidFill>
              </a:rPr>
              <a:t>rgument is the</a:t>
            </a:r>
          </a:p>
          <a:p>
            <a:pPr algn="l"/>
            <a:r>
              <a:rPr lang="en-GB" sz="2800" dirty="0">
                <a:solidFill>
                  <a:srgbClr val="FF0000"/>
                </a:solidFill>
              </a:rPr>
              <a:t>p</a:t>
            </a:r>
            <a:r>
              <a:rPr lang="en-GB" sz="2800" dirty="0" smtClean="0">
                <a:solidFill>
                  <a:srgbClr val="FF0000"/>
                </a:solidFill>
              </a:rPr>
              <a:t>en thickness in pixels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70" y="1340767"/>
            <a:ext cx="3609129" cy="28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34747" r="12500" b="55556"/>
          <a:stretch/>
        </p:blipFill>
        <p:spPr bwMode="auto">
          <a:xfrm>
            <a:off x="5368" y="2132856"/>
            <a:ext cx="9216154" cy="62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GB" dirty="0" smtClean="0"/>
              <a:t>Objective of the lesson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7580" y="1412776"/>
            <a:ext cx="8584900" cy="7920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smtClean="0"/>
              <a:t>Use Scratch to draw repeating patterns.</a:t>
            </a:r>
            <a:endParaRPr lang="en-GB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780928"/>
            <a:ext cx="8435280" cy="3600400"/>
          </a:xfrm>
        </p:spPr>
        <p:txBody>
          <a:bodyPr>
            <a:normAutofit/>
          </a:bodyPr>
          <a:lstStyle/>
          <a:p>
            <a:r>
              <a:rPr lang="en-GB" dirty="0" smtClean="0"/>
              <a:t>All of you will:</a:t>
            </a:r>
          </a:p>
          <a:p>
            <a:pPr lvl="1"/>
            <a:r>
              <a:rPr lang="en-GB" dirty="0" smtClean="0"/>
              <a:t>Use Python to create graphics on screen</a:t>
            </a:r>
          </a:p>
          <a:p>
            <a:r>
              <a:rPr lang="en-GB" dirty="0" smtClean="0"/>
              <a:t>Most of you will:</a:t>
            </a:r>
          </a:p>
          <a:p>
            <a:pPr lvl="1"/>
            <a:r>
              <a:rPr lang="en-GB" dirty="0"/>
              <a:t>Use Python to create </a:t>
            </a:r>
            <a:r>
              <a:rPr lang="en-GB" dirty="0" smtClean="0"/>
              <a:t>a shape on screen using loops</a:t>
            </a:r>
            <a:endParaRPr lang="en-GB" dirty="0"/>
          </a:p>
          <a:p>
            <a:r>
              <a:rPr lang="en-GB" dirty="0" smtClean="0"/>
              <a:t>Some of you will:</a:t>
            </a:r>
          </a:p>
          <a:p>
            <a:pPr lvl="1"/>
            <a:r>
              <a:rPr lang="en-GB" dirty="0"/>
              <a:t>Use Python to create </a:t>
            </a:r>
            <a:r>
              <a:rPr lang="en-GB" dirty="0" smtClean="0"/>
              <a:t>a range </a:t>
            </a:r>
            <a:r>
              <a:rPr lang="en-GB" smtClean="0"/>
              <a:t>of shapes on </a:t>
            </a:r>
            <a:r>
              <a:rPr lang="en-GB" dirty="0" smtClean="0"/>
              <a:t>screen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7833-4D14-483B-82D3-A43835221D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9269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Starter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84784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smtClean="0"/>
              <a:t>Open Idle3 (Python 3)</a:t>
            </a:r>
          </a:p>
          <a:p>
            <a:r>
              <a:rPr lang="en-GB" sz="2800" smtClean="0"/>
              <a:t>Click File&gt;New File to open the Python editor</a:t>
            </a:r>
          </a:p>
          <a:p>
            <a:r>
              <a:rPr lang="en-GB" sz="2800" smtClean="0"/>
              <a:t>Type the following into the editor</a:t>
            </a:r>
          </a:p>
          <a:p>
            <a:r>
              <a:rPr lang="en-GB" sz="2800" smtClean="0"/>
              <a:t>Give your turtle a name. Mine is called timmy</a:t>
            </a:r>
          </a:p>
          <a:p>
            <a:endParaRPr lang="en-GB" sz="2800" smtClean="0"/>
          </a:p>
          <a:p>
            <a:endParaRPr lang="en-GB" sz="2800" smtClean="0"/>
          </a:p>
          <a:p>
            <a:endParaRPr lang="en-GB" sz="2800" smtClean="0"/>
          </a:p>
          <a:p>
            <a:endParaRPr lang="en-GB" sz="2800" smtClean="0"/>
          </a:p>
          <a:p>
            <a:r>
              <a:rPr lang="en-GB" sz="2800" smtClean="0"/>
              <a:t> ‘import turtle’ allows us to your ‘turtle’ type words</a:t>
            </a:r>
          </a:p>
          <a:p>
            <a:r>
              <a:rPr lang="en-GB" sz="2800" smtClean="0"/>
              <a:t>Turtle.Turtle() is the function used run the turtle but we have now given it the name timmy (we have defined it)</a:t>
            </a:r>
            <a:endParaRPr lang="en-GB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/>
          <a:stretch/>
        </p:blipFill>
        <p:spPr bwMode="auto">
          <a:xfrm>
            <a:off x="2192768" y="3224230"/>
            <a:ext cx="4758464" cy="135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now want to make the turtle move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do this by typing</a:t>
            </a:r>
          </a:p>
          <a:p>
            <a:pPr algn="l"/>
            <a:r>
              <a:rPr lang="en-GB" sz="2800" dirty="0" err="1" smtClean="0">
                <a:solidFill>
                  <a:schemeClr val="tx1"/>
                </a:solidFill>
              </a:rPr>
              <a:t>timmy.forward</a:t>
            </a:r>
            <a:r>
              <a:rPr lang="en-GB" sz="2800" dirty="0" smtClean="0">
                <a:solidFill>
                  <a:schemeClr val="tx1"/>
                </a:solidFill>
              </a:rPr>
              <a:t>(100)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 Where </a:t>
            </a:r>
            <a:r>
              <a:rPr lang="en-GB" sz="2800" dirty="0" err="1" smtClean="0">
                <a:solidFill>
                  <a:schemeClr val="tx1"/>
                </a:solidFill>
              </a:rPr>
              <a:t>timmy</a:t>
            </a:r>
            <a:r>
              <a:rPr lang="en-GB" sz="2800" dirty="0" smtClean="0">
                <a:solidFill>
                  <a:schemeClr val="tx1"/>
                </a:solidFill>
              </a:rPr>
              <a:t> is the name of the turtle, forward is the command for the turtle and (100) is an argument which tells the turtle how far to go (in pixels)  </a:t>
            </a: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43"/>
          <a:stretch/>
        </p:blipFill>
        <p:spPr bwMode="auto">
          <a:xfrm>
            <a:off x="485680" y="4149080"/>
            <a:ext cx="4059599" cy="145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6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3253894" cy="159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now want to make the turtle turn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do this by typing</a:t>
            </a:r>
          </a:p>
          <a:p>
            <a:pPr algn="l"/>
            <a:r>
              <a:rPr lang="en-GB" sz="2800" dirty="0" err="1" smtClean="0">
                <a:solidFill>
                  <a:schemeClr val="tx1"/>
                </a:solidFill>
              </a:rPr>
              <a:t>timmy.left</a:t>
            </a:r>
            <a:r>
              <a:rPr lang="en-GB" sz="2800" dirty="0" smtClean="0">
                <a:solidFill>
                  <a:schemeClr val="tx1"/>
                </a:solidFill>
              </a:rPr>
              <a:t>(90)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Where </a:t>
            </a:r>
            <a:r>
              <a:rPr lang="en-GB" sz="2800" dirty="0" err="1" smtClean="0">
                <a:solidFill>
                  <a:schemeClr val="tx1"/>
                </a:solidFill>
              </a:rPr>
              <a:t>timmy</a:t>
            </a:r>
            <a:r>
              <a:rPr lang="en-GB" sz="2800" dirty="0" smtClean="0">
                <a:solidFill>
                  <a:schemeClr val="tx1"/>
                </a:solidFill>
              </a:rPr>
              <a:t> is the name of the turtle, left is the command for the turtle to turn left and (90) is an argument which tells the turtle how far to turn (in degrees)  </a:t>
            </a: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now want to test our program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click Run&gt;Run Module or press F5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It should now run and draw a</a:t>
            </a:r>
          </a:p>
          <a:p>
            <a:pPr algn="l"/>
            <a:r>
              <a:rPr lang="en-GB" sz="2800" dirty="0">
                <a:solidFill>
                  <a:schemeClr val="tx1"/>
                </a:solidFill>
              </a:rPr>
              <a:t>l</a:t>
            </a:r>
            <a:r>
              <a:rPr lang="en-GB" sz="2800" dirty="0" smtClean="0">
                <a:solidFill>
                  <a:schemeClr val="tx1"/>
                </a:solidFill>
              </a:rPr>
              <a:t>ine forward and then turn </a:t>
            </a:r>
          </a:p>
          <a:p>
            <a:pPr algn="l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dirty="0" smtClean="0">
                <a:solidFill>
                  <a:schemeClr val="tx1"/>
                </a:solidFill>
              </a:rPr>
              <a:t>hrough 90 degrees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1"/>
            <a:ext cx="2736304" cy="18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27" y="3406449"/>
            <a:ext cx="2592288" cy="2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We now want to make it do this four times so that it draws a shape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Copy and paste the code four times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What shape do you think it will draw? Why? 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Press F5 to run 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Your program</a:t>
            </a: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2880320" cy="28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Did you get it correct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The program draws a square</a:t>
            </a:r>
          </a:p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Can you explain why?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64704"/>
            <a:ext cx="1209675" cy="12001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27" y="2832781"/>
            <a:ext cx="3150205" cy="29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9" y="2832781"/>
            <a:ext cx="2880320" cy="28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0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796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Turtle Graphics</vt:lpstr>
      <vt:lpstr>Homework</vt:lpstr>
      <vt:lpstr>Objective of the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RushmoorSchool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 Wilkin</dc:creator>
  <cp:lastModifiedBy>Robin Jones</cp:lastModifiedBy>
  <cp:revision>88</cp:revision>
  <cp:lastPrinted>2012-06-27T14:44:17Z</cp:lastPrinted>
  <dcterms:created xsi:type="dcterms:W3CDTF">2012-06-27T11:06:02Z</dcterms:created>
  <dcterms:modified xsi:type="dcterms:W3CDTF">2015-07-28T23:16:10Z</dcterms:modified>
</cp:coreProperties>
</file>