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719A-5EA8-E1E4-1836-E7B7F2F0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2295D-B016-6478-BD37-DB90F50DA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309C-7B71-4CDB-7EFC-2A5070BC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61E3-6D36-0585-7954-96DD205B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14B9-6213-4079-389B-D2B4814E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9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32DB-BC6A-65D9-F894-F165B55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278A-CD3F-9C43-8384-4B06F09B9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12A6-B806-91B8-5F98-3082947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AA1CC-B434-901E-F1C2-18F438E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74AC-4F1B-B077-0569-A99F8A9E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D14D7-7F94-BB77-5734-CB4B2DCDE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9DF0-C63D-CDFF-D287-E9A27239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8650-6EE8-A63E-FB7B-CE0A876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6B98-227B-026C-1574-E0338D9E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9097-EF42-7F1E-36E2-0453E55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5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75C8-7FB5-6138-85AE-129CD418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D8C-2A82-6FED-B804-77E39215F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6E33-0DBF-DA26-3458-4EEED142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9C17-A838-4290-C7C1-D66B8A9B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F0E1F-8F71-B17A-3BC4-12D477A1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0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13BE-E7DB-1AB3-0FD8-C3ED49A5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A5A7-2EB7-C4B2-CF2F-51B12ECF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D0E9-6459-A08B-A0A4-EDBDC70B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2D32-8913-F158-032B-CB56E978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65C1-BDB9-FD49-807C-A09716A2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FF44-5A63-A503-E308-EC7B7814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B51C-F3A2-ACD4-3C2F-B881F10EE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13F0-CC60-AE8F-E200-B0D30960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6D91-F385-ACF9-F239-3AEF2B35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6A053-ED96-5C40-2C0B-06C5217D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08332-BAEE-9AFD-159D-D5DFB630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23B8-E44C-CE4A-693D-8A7ACA8F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6624-9A99-3105-3591-915720E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8C03D-9627-AA6C-BAAB-BFB90F031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BF65A-EDFE-8C94-37CE-A2720EFF9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4887-A98B-EC6B-15DF-D0056B678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4AB2A-362D-902A-1F7D-8FF9329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C88D-ED98-FCCB-FFF4-2E4BDDD4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24FD3-3D80-74E0-FE62-657D232D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C685-702B-9329-B902-F6E317C8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B51D-FF6F-E0E3-39EF-26F66CBD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30487-18AF-46E8-B099-AA5228B6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09906-EB1A-69F2-A7FB-52B3D4C3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3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18BDE-F6EB-B6CD-729B-DB4CDC62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096E9-CF35-46F0-4D0B-1C9ACC8B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CB00-37E8-EACE-8057-AF3ECEEC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BB8-DB42-482B-6EAD-83ABAAF4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AFC2-1000-5097-894D-1D36FF94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66357-1B7B-A0E1-4BD0-AC4E932F0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18583-EFA9-C92E-B9DA-60E4E379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53D7-CFE1-00EC-B577-99BEB43B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D18-3A3A-DA8F-CA60-A36997AB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00D7-C56D-7573-5859-DD4F9A15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A1D8F-5F33-3B48-86DF-FA3D5C562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88F01-E2A1-D0C5-42C3-1A7137D69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51DC-1A28-210A-4186-55C3F0C0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45760-AE32-9588-A920-74A860B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9666-36B0-9495-06C3-E2E6C30F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5F347-664C-8865-B4E5-0510F10D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C492E-94A2-D922-9F6E-696AE196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291C-353A-933C-F6D4-BB5EEEAA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94BC-F044-42BB-9334-32EB9F641DE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77A5-F18B-99BA-6B6C-2F2D34B0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A433-6201-99B8-542D-4A38F00D7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51078-5F1D-4C49-9A2D-C4609F9C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ECD87-37AD-986B-9EEC-28196B6D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367C09-8239-37CC-5530-B6B3A910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47EC2B-615D-3DB9-CB31-4F311916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42405" cy="71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0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66977-C28C-44A5-D2AC-601B2DE6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3FBCD-52ED-EF76-DD34-3F7E73FF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9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Pushkal Crashten Tiwari</dc:creator>
  <cp:lastModifiedBy>Pushkal Crashten Tiwari</cp:lastModifiedBy>
  <cp:revision>1</cp:revision>
  <dcterms:created xsi:type="dcterms:W3CDTF">2024-08-29T10:39:40Z</dcterms:created>
  <dcterms:modified xsi:type="dcterms:W3CDTF">2024-08-29T10:39:40Z</dcterms:modified>
</cp:coreProperties>
</file>