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4" r:id="rId5"/>
    <p:sldId id="287" r:id="rId6"/>
    <p:sldId id="294" r:id="rId7"/>
    <p:sldId id="288" r:id="rId8"/>
    <p:sldId id="297" r:id="rId9"/>
    <p:sldId id="298" r:id="rId10"/>
    <p:sldId id="299" r:id="rId11"/>
    <p:sldId id="286" r:id="rId12"/>
    <p:sldId id="301" r:id="rId13"/>
    <p:sldId id="302" r:id="rId14"/>
    <p:sldId id="303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BA9BF7"/>
    <a:srgbClr val="CAC6E6"/>
    <a:srgbClr val="ECC4BF"/>
    <a:srgbClr val="97EFD3"/>
    <a:srgbClr val="F15574"/>
    <a:srgbClr val="F4EBE8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86F97-5F58-455A-9547-50BB42087370}" v="8" dt="2024-08-30T07:28:06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80" d="100"/>
          <a:sy n="80" d="100"/>
        </p:scale>
        <p:origin x="58" y="154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Block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634740"/>
            <a:ext cx="4873752" cy="6309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- TEAM ERROR_404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936E-31D9-47AF-EE5E-26EDC335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89102-72FF-B51E-45DD-17D00B47FB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Feasibility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2980C-2B72-8D38-595D-D58F6B2B00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000" dirty="0"/>
              <a:t>To support our tool we will incorporate a membership structure that will allow users to get even better information about the stocks as well as stock news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0769A-54E0-32DC-04AB-2E723072185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Scalability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17151-B8C7-2029-5A32-5F9DFA2E30BD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IN" sz="2000" dirty="0"/>
              <a:t>If more information is required, the functions can be incorporated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1EDC3-DCCB-1D37-1B4F-FF449217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75F1C47-5CD5-74DA-80BA-CC545A89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34326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72C7-8F16-9B77-3E20-7A91516A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4284A-7AD9-5CB9-ED06-D46E8478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This can be huge for investors to get an edge as well as give them notice if a trend may blow up a stock (</a:t>
            </a:r>
            <a:r>
              <a:rPr lang="en-IN" sz="2400" dirty="0" err="1"/>
              <a:t>eg.</a:t>
            </a:r>
            <a:r>
              <a:rPr lang="en-IN" sz="2400" dirty="0"/>
              <a:t> The reddit game-stop scenario)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B9AC0-0EA3-7780-495F-1FC77CF7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41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STOCK BLOCK is a Stock market tool that uses Sentiment Analysis from </a:t>
            </a:r>
            <a:r>
              <a:rPr lang="en-US" sz="2400" dirty="0"/>
              <a:t>News</a:t>
            </a:r>
            <a:r>
              <a:rPr lang="en-US" sz="2400" dirty="0">
                <a:effectLst/>
              </a:rPr>
              <a:t>, and Market trends to give the public </a:t>
            </a:r>
            <a:r>
              <a:rPr lang="en-US" sz="2400" dirty="0"/>
              <a:t>opinion and hence gives suggestion for investments 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542821"/>
            <a:ext cx="4818888" cy="2130552"/>
          </a:xfrm>
        </p:spPr>
        <p:txBody>
          <a:bodyPr/>
          <a:lstStyle/>
          <a:p>
            <a:r>
              <a:rPr lang="en-US" sz="2000" dirty="0">
                <a:effectLst/>
              </a:rPr>
              <a:t>In the current volatile state of the stock market, it is a struggle for investors to make informed decisions that considers the social sentiments and rapid news that impacts the Stock prices.</a:t>
            </a:r>
            <a:endParaRPr lang="en-US" sz="2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OUR SOLUTION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F7C07-0969-7740-55D1-246BF119C35E}"/>
              </a:ext>
            </a:extLst>
          </p:cNvPr>
          <p:cNvSpPr txBox="1"/>
          <p:nvPr/>
        </p:nvSpPr>
        <p:spPr>
          <a:xfrm>
            <a:off x="7918704" y="1856232"/>
            <a:ext cx="12344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1152144"/>
            <a:ext cx="5038344" cy="1709928"/>
          </a:xfrm>
        </p:spPr>
        <p:txBody>
          <a:bodyPr/>
          <a:lstStyle/>
          <a:p>
            <a:r>
              <a:rPr lang="en-US" sz="4800" dirty="0">
                <a:sym typeface="DM Sans Medium"/>
              </a:rPr>
              <a:t>We have Stock Block for you</a:t>
            </a:r>
            <a:br>
              <a:rPr lang="en-US" sz="4800" dirty="0">
                <a:sym typeface="DM Sans Medium"/>
              </a:rPr>
            </a:br>
            <a:endParaRPr lang="en-US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Stock Block gives you the insight about the PUBLIC opinion about the stocks you are thinking to invest on.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0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BUT</a:t>
            </a:r>
            <a:br>
              <a:rPr lang="en-US" sz="7200" dirty="0"/>
            </a:br>
            <a:r>
              <a:rPr lang="en-US" sz="7200" dirty="0"/>
              <a:t>HOW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F7C07-0969-7740-55D1-246BF119C35E}"/>
              </a:ext>
            </a:extLst>
          </p:cNvPr>
          <p:cNvSpPr txBox="1"/>
          <p:nvPr/>
        </p:nvSpPr>
        <p:spPr>
          <a:xfrm>
            <a:off x="7918704" y="1856232"/>
            <a:ext cx="12344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0963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714" y="1280160"/>
            <a:ext cx="4959821" cy="1162762"/>
          </a:xfrm>
        </p:spPr>
        <p:txBody>
          <a:bodyPr/>
          <a:lstStyle/>
          <a:p>
            <a:r>
              <a:rPr lang="en-US" sz="4800" dirty="0"/>
              <a:t>Technical Approach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714" y="2813358"/>
            <a:ext cx="4818888" cy="2130552"/>
          </a:xfrm>
        </p:spPr>
        <p:txBody>
          <a:bodyPr/>
          <a:lstStyle/>
          <a:p>
            <a:r>
              <a:rPr lang="en-US" sz="2000" dirty="0"/>
              <a:t> We will take information from news, articles, and forums (tweets and subreddits) and put it into a sentimental analysis, and giving everything either positive, negative or neutral rating and average it as a public score for the day and plot it into a graph for easy tracking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9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LSTM</a:t>
            </a:r>
            <a:br>
              <a:rPr lang="en-US" dirty="0"/>
            </a:br>
            <a:r>
              <a:rPr lang="en-US" dirty="0"/>
              <a:t>Algorithm, ARIMA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Linear </a:t>
            </a:r>
          </a:p>
          <a:p>
            <a:r>
              <a:rPr lang="en-US" dirty="0"/>
              <a:t>Regression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Sentimental</a:t>
            </a:r>
          </a:p>
          <a:p>
            <a:r>
              <a:rPr lang="en-US" dirty="0"/>
              <a:t>Analysis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73E9-0A2F-F82D-9B00-9BCD8D1D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1243584"/>
            <a:ext cx="6473952" cy="1901952"/>
          </a:xfrm>
        </p:spPr>
        <p:txBody>
          <a:bodyPr/>
          <a:lstStyle/>
          <a:p>
            <a:r>
              <a:rPr lang="en-IN" sz="4800" dirty="0"/>
              <a:t>TARGET AUDIENCE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DB7B0-092B-510C-5AD1-99BA14F0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632" y="3145536"/>
            <a:ext cx="7936992" cy="1773936"/>
          </a:xfrm>
        </p:spPr>
        <p:txBody>
          <a:bodyPr/>
          <a:lstStyle/>
          <a:p>
            <a:r>
              <a:rPr lang="en-IN" dirty="0"/>
              <a:t>This is for investors who have been in the market for a few years to give them a new outlook to be aware about while making their investments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1112B2-C6FE-E2EE-1ADD-665BF56C27A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B7E8D6-A681-4EDA-3933-D799905DF77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6863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{531F4E80-7B75-4CF3-A988-5D9482A86BAF}tf11429527_win32</Template>
  <TotalTime>156</TotalTime>
  <Words>305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DM Sans Medium</vt:lpstr>
      <vt:lpstr>Karla</vt:lpstr>
      <vt:lpstr>Univers Condensed Light</vt:lpstr>
      <vt:lpstr>Office Theme</vt:lpstr>
      <vt:lpstr>Stock Block</vt:lpstr>
      <vt:lpstr>Introduction </vt:lpstr>
      <vt:lpstr>Problem Statement </vt:lpstr>
      <vt:lpstr>OUR SOLUTION</vt:lpstr>
      <vt:lpstr>We have Stock Block for you </vt:lpstr>
      <vt:lpstr>BUT HOW </vt:lpstr>
      <vt:lpstr>Technical Approach </vt:lpstr>
      <vt:lpstr>Technologies Used</vt:lpstr>
      <vt:lpstr>TARGET AUDIENCE</vt:lpstr>
      <vt:lpstr>Revenue Model</vt:lpstr>
      <vt:lpstr>IMPACT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Pushkal Crashten Tiwari</dc:creator>
  <cp:lastModifiedBy>Pushkal Crashten Tiwari</cp:lastModifiedBy>
  <cp:revision>2</cp:revision>
  <dcterms:created xsi:type="dcterms:W3CDTF">2024-08-30T04:42:48Z</dcterms:created>
  <dcterms:modified xsi:type="dcterms:W3CDTF">2024-08-30T07:29:12Z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