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1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5A3EB-A7B8-4BF1-9668-80A5AD1F936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050D20-1041-4FB5-889B-1373D08902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Dataset Description:</a:t>
          </a:r>
        </a:p>
      </dgm:t>
    </dgm:pt>
    <dgm:pt modelId="{3CA846C7-2716-4104-818D-AB84BFFA353B}" type="parTrans" cxnId="{FF4B7BB4-38CB-45C9-8B0D-C3D89A340B6E}">
      <dgm:prSet/>
      <dgm:spPr/>
      <dgm:t>
        <a:bodyPr/>
        <a:lstStyle/>
        <a:p>
          <a:endParaRPr lang="en-US"/>
        </a:p>
      </dgm:t>
    </dgm:pt>
    <dgm:pt modelId="{044B192E-3608-4592-8C76-941E16FF5671}" type="sibTrans" cxnId="{FF4B7BB4-38CB-45C9-8B0D-C3D89A340B6E}">
      <dgm:prSet/>
      <dgm:spPr/>
      <dgm:t>
        <a:bodyPr/>
        <a:lstStyle/>
        <a:p>
          <a:endParaRPr lang="en-US"/>
        </a:p>
      </dgm:t>
    </dgm:pt>
    <dgm:pt modelId="{83639B85-E01B-4786-B38A-EF1ACEE9F3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Date, Units Sold, Ending Inventory, Unit Price</a:t>
          </a:r>
        </a:p>
      </dgm:t>
    </dgm:pt>
    <dgm:pt modelId="{92EA3CA0-6859-4633-943C-428B811467B1}" type="parTrans" cxnId="{2EBC962C-87D7-4B2F-A2F2-854F9EDA0203}">
      <dgm:prSet/>
      <dgm:spPr/>
      <dgm:t>
        <a:bodyPr/>
        <a:lstStyle/>
        <a:p>
          <a:endParaRPr lang="en-US"/>
        </a:p>
      </dgm:t>
    </dgm:pt>
    <dgm:pt modelId="{19F193C4-FD44-4D7B-B3BF-E2C75DB410D2}" type="sibTrans" cxnId="{2EBC962C-87D7-4B2F-A2F2-854F9EDA0203}">
      <dgm:prSet/>
      <dgm:spPr/>
      <dgm:t>
        <a:bodyPr/>
        <a:lstStyle/>
        <a:p>
          <a:endParaRPr lang="en-US"/>
        </a:p>
      </dgm:t>
    </dgm:pt>
    <dgm:pt modelId="{C35D5907-B9C8-4669-AC63-90648F9F88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Calculated Sales Amount (Units Sold × Unit Price)</a:t>
          </a:r>
        </a:p>
      </dgm:t>
    </dgm:pt>
    <dgm:pt modelId="{C14118A0-16C5-40CB-B955-59D86DBAF2DB}" type="parTrans" cxnId="{D8BE47B2-BC0E-45AE-9506-A055FCA6552F}">
      <dgm:prSet/>
      <dgm:spPr/>
      <dgm:t>
        <a:bodyPr/>
        <a:lstStyle/>
        <a:p>
          <a:endParaRPr lang="en-US"/>
        </a:p>
      </dgm:t>
    </dgm:pt>
    <dgm:pt modelId="{C024B5EE-27D2-4584-8FDD-B6235723A6F5}" type="sibTrans" cxnId="{D8BE47B2-BC0E-45AE-9506-A055FCA6552F}">
      <dgm:prSet/>
      <dgm:spPr/>
      <dgm:t>
        <a:bodyPr/>
        <a:lstStyle/>
        <a:p>
          <a:endParaRPr lang="en-US"/>
        </a:p>
      </dgm:t>
    </dgm:pt>
    <dgm:pt modelId="{1C5FF2FE-CBE5-4F7D-823B-A9B150F2E7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KPIs Defined:</a:t>
          </a:r>
        </a:p>
      </dgm:t>
    </dgm:pt>
    <dgm:pt modelId="{2203A3BB-FC0D-41FE-B03B-DA506267D6DC}" type="parTrans" cxnId="{9D59947F-9939-4C52-AC91-8DD0AF588695}">
      <dgm:prSet/>
      <dgm:spPr/>
      <dgm:t>
        <a:bodyPr/>
        <a:lstStyle/>
        <a:p>
          <a:endParaRPr lang="en-US"/>
        </a:p>
      </dgm:t>
    </dgm:pt>
    <dgm:pt modelId="{A7372039-A07D-41D8-8E19-6263AA266FED}" type="sibTrans" cxnId="{9D59947F-9939-4C52-AC91-8DD0AF588695}">
      <dgm:prSet/>
      <dgm:spPr/>
      <dgm:t>
        <a:bodyPr/>
        <a:lstStyle/>
        <a:p>
          <a:endParaRPr lang="en-US"/>
        </a:p>
      </dgm:t>
    </dgm:pt>
    <dgm:pt modelId="{969B1E4B-D941-4339-8F2C-F0E5956175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Total Sales</a:t>
          </a:r>
        </a:p>
      </dgm:t>
    </dgm:pt>
    <dgm:pt modelId="{D18FE62A-97B0-42AE-817A-C816C4FB59C4}" type="parTrans" cxnId="{E43D546C-BEAE-4D34-B7D9-F1AAACE64315}">
      <dgm:prSet/>
      <dgm:spPr/>
      <dgm:t>
        <a:bodyPr/>
        <a:lstStyle/>
        <a:p>
          <a:endParaRPr lang="en-US"/>
        </a:p>
      </dgm:t>
    </dgm:pt>
    <dgm:pt modelId="{8BB8D0A7-F28E-40C1-BCE2-4C54D456EA2C}" type="sibTrans" cxnId="{E43D546C-BEAE-4D34-B7D9-F1AAACE64315}">
      <dgm:prSet/>
      <dgm:spPr/>
      <dgm:t>
        <a:bodyPr/>
        <a:lstStyle/>
        <a:p>
          <a:endParaRPr lang="en-US"/>
        </a:p>
      </dgm:t>
    </dgm:pt>
    <dgm:pt modelId="{1AD57858-091D-4069-9EAA-7CAB15D2B5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Average Daily Units</a:t>
          </a:r>
        </a:p>
      </dgm:t>
    </dgm:pt>
    <dgm:pt modelId="{3A2012BC-8C88-4380-8301-D7B1696EC437}" type="parTrans" cxnId="{6AE37270-4E39-462F-A978-D8BCC56224FA}">
      <dgm:prSet/>
      <dgm:spPr/>
      <dgm:t>
        <a:bodyPr/>
        <a:lstStyle/>
        <a:p>
          <a:endParaRPr lang="en-US"/>
        </a:p>
      </dgm:t>
    </dgm:pt>
    <dgm:pt modelId="{15D31878-DCA2-413E-B421-D8632BE892D0}" type="sibTrans" cxnId="{6AE37270-4E39-462F-A978-D8BCC56224FA}">
      <dgm:prSet/>
      <dgm:spPr/>
      <dgm:t>
        <a:bodyPr/>
        <a:lstStyle/>
        <a:p>
          <a:endParaRPr lang="en-US"/>
        </a:p>
      </dgm:t>
    </dgm:pt>
    <dgm:pt modelId="{96E0E6C2-369A-4109-B999-9612A9602A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Days of Inventory</a:t>
          </a:r>
        </a:p>
      </dgm:t>
    </dgm:pt>
    <dgm:pt modelId="{C531FFF1-52E5-47A9-B127-598CF2D624F7}" type="parTrans" cxnId="{4878F651-890E-4B99-822B-031416886A60}">
      <dgm:prSet/>
      <dgm:spPr/>
      <dgm:t>
        <a:bodyPr/>
        <a:lstStyle/>
        <a:p>
          <a:endParaRPr lang="en-US"/>
        </a:p>
      </dgm:t>
    </dgm:pt>
    <dgm:pt modelId="{F056F9B1-81DB-4EA3-BEA6-CAF9035E49B1}" type="sibTrans" cxnId="{4878F651-890E-4B99-822B-031416886A60}">
      <dgm:prSet/>
      <dgm:spPr/>
      <dgm:t>
        <a:bodyPr/>
        <a:lstStyle/>
        <a:p>
          <a:endParaRPr lang="en-US"/>
        </a:p>
      </dgm:t>
    </dgm:pt>
    <dgm:pt modelId="{14A5A3AA-5B83-4B7A-8106-D5F28A9E945D}" type="pres">
      <dgm:prSet presAssocID="{5BC5A3EB-A7B8-4BF1-9668-80A5AD1F936D}" presName="root" presStyleCnt="0">
        <dgm:presLayoutVars>
          <dgm:dir/>
          <dgm:resizeHandles val="exact"/>
        </dgm:presLayoutVars>
      </dgm:prSet>
      <dgm:spPr/>
    </dgm:pt>
    <dgm:pt modelId="{E4AA19A7-DE73-4393-9952-49062CF0BBED}" type="pres">
      <dgm:prSet presAssocID="{41050D20-1041-4FB5-889B-1373D08902E9}" presName="compNode" presStyleCnt="0"/>
      <dgm:spPr/>
    </dgm:pt>
    <dgm:pt modelId="{FA881D48-935F-48BF-BB96-381BFC6B6680}" type="pres">
      <dgm:prSet presAssocID="{41050D20-1041-4FB5-889B-1373D08902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053CC12-EA66-4246-85AE-B66DB71D9179}" type="pres">
      <dgm:prSet presAssocID="{41050D20-1041-4FB5-889B-1373D08902E9}" presName="iconSpace" presStyleCnt="0"/>
      <dgm:spPr/>
    </dgm:pt>
    <dgm:pt modelId="{6B790505-59E5-466F-B966-BC07E123263A}" type="pres">
      <dgm:prSet presAssocID="{41050D20-1041-4FB5-889B-1373D08902E9}" presName="parTx" presStyleLbl="revTx" presStyleIdx="0" presStyleCnt="4">
        <dgm:presLayoutVars>
          <dgm:chMax val="0"/>
          <dgm:chPref val="0"/>
        </dgm:presLayoutVars>
      </dgm:prSet>
      <dgm:spPr/>
    </dgm:pt>
    <dgm:pt modelId="{74CEF857-D126-43BF-A734-59BF4A214BB9}" type="pres">
      <dgm:prSet presAssocID="{41050D20-1041-4FB5-889B-1373D08902E9}" presName="txSpace" presStyleCnt="0"/>
      <dgm:spPr/>
    </dgm:pt>
    <dgm:pt modelId="{F0AC15A0-5466-4FA4-90B8-951C26F1E70B}" type="pres">
      <dgm:prSet presAssocID="{41050D20-1041-4FB5-889B-1373D08902E9}" presName="desTx" presStyleLbl="revTx" presStyleIdx="1" presStyleCnt="4">
        <dgm:presLayoutVars/>
      </dgm:prSet>
      <dgm:spPr/>
    </dgm:pt>
    <dgm:pt modelId="{697CA653-22A4-4D14-9969-B501310EF0BD}" type="pres">
      <dgm:prSet presAssocID="{044B192E-3608-4592-8C76-941E16FF5671}" presName="sibTrans" presStyleCnt="0"/>
      <dgm:spPr/>
    </dgm:pt>
    <dgm:pt modelId="{F49209AF-DD47-456B-B764-9FB82145F107}" type="pres">
      <dgm:prSet presAssocID="{1C5FF2FE-CBE5-4F7D-823B-A9B150F2E7AE}" presName="compNode" presStyleCnt="0"/>
      <dgm:spPr/>
    </dgm:pt>
    <dgm:pt modelId="{F8C5A7D2-8828-426B-9C6F-6217CBC4F079}" type="pres">
      <dgm:prSet presAssocID="{1C5FF2FE-CBE5-4F7D-823B-A9B150F2E7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16DE43E-4CDF-49EF-884D-D9B7A44C1707}" type="pres">
      <dgm:prSet presAssocID="{1C5FF2FE-CBE5-4F7D-823B-A9B150F2E7AE}" presName="iconSpace" presStyleCnt="0"/>
      <dgm:spPr/>
    </dgm:pt>
    <dgm:pt modelId="{4DB7A2AE-4190-494D-A41D-9EAB003BCC3A}" type="pres">
      <dgm:prSet presAssocID="{1C5FF2FE-CBE5-4F7D-823B-A9B150F2E7AE}" presName="parTx" presStyleLbl="revTx" presStyleIdx="2" presStyleCnt="4">
        <dgm:presLayoutVars>
          <dgm:chMax val="0"/>
          <dgm:chPref val="0"/>
        </dgm:presLayoutVars>
      </dgm:prSet>
      <dgm:spPr/>
    </dgm:pt>
    <dgm:pt modelId="{EB0DC0A5-9D27-45B6-84DE-768918EF7758}" type="pres">
      <dgm:prSet presAssocID="{1C5FF2FE-CBE5-4F7D-823B-A9B150F2E7AE}" presName="txSpace" presStyleCnt="0"/>
      <dgm:spPr/>
    </dgm:pt>
    <dgm:pt modelId="{7F5283C3-331D-4595-9567-567B5FD84415}" type="pres">
      <dgm:prSet presAssocID="{1C5FF2FE-CBE5-4F7D-823B-A9B150F2E7AE}" presName="desTx" presStyleLbl="revTx" presStyleIdx="3" presStyleCnt="4">
        <dgm:presLayoutVars/>
      </dgm:prSet>
      <dgm:spPr/>
    </dgm:pt>
  </dgm:ptLst>
  <dgm:cxnLst>
    <dgm:cxn modelId="{D543C61E-F7B5-41EC-B114-C884EC7058AB}" type="presOf" srcId="{41050D20-1041-4FB5-889B-1373D08902E9}" destId="{6B790505-59E5-466F-B966-BC07E123263A}" srcOrd="0" destOrd="0" presId="urn:microsoft.com/office/officeart/2018/5/layout/CenteredIconLabelDescriptionList"/>
    <dgm:cxn modelId="{2EBC962C-87D7-4B2F-A2F2-854F9EDA0203}" srcId="{41050D20-1041-4FB5-889B-1373D08902E9}" destId="{83639B85-E01B-4786-B38A-EF1ACEE9F30A}" srcOrd="0" destOrd="0" parTransId="{92EA3CA0-6859-4633-943C-428B811467B1}" sibTransId="{19F193C4-FD44-4D7B-B3BF-E2C75DB410D2}"/>
    <dgm:cxn modelId="{D6210834-7FCE-42B6-A8DA-1A8C34E30D16}" type="presOf" srcId="{1AD57858-091D-4069-9EAA-7CAB15D2B548}" destId="{7F5283C3-331D-4595-9567-567B5FD84415}" srcOrd="0" destOrd="1" presId="urn:microsoft.com/office/officeart/2018/5/layout/CenteredIconLabelDescriptionList"/>
    <dgm:cxn modelId="{E43D546C-BEAE-4D34-B7D9-F1AAACE64315}" srcId="{1C5FF2FE-CBE5-4F7D-823B-A9B150F2E7AE}" destId="{969B1E4B-D941-4339-8F2C-F0E595617569}" srcOrd="0" destOrd="0" parTransId="{D18FE62A-97B0-42AE-817A-C816C4FB59C4}" sibTransId="{8BB8D0A7-F28E-40C1-BCE2-4C54D456EA2C}"/>
    <dgm:cxn modelId="{6AE37270-4E39-462F-A978-D8BCC56224FA}" srcId="{1C5FF2FE-CBE5-4F7D-823B-A9B150F2E7AE}" destId="{1AD57858-091D-4069-9EAA-7CAB15D2B548}" srcOrd="1" destOrd="0" parTransId="{3A2012BC-8C88-4380-8301-D7B1696EC437}" sibTransId="{15D31878-DCA2-413E-B421-D8632BE892D0}"/>
    <dgm:cxn modelId="{4878F651-890E-4B99-822B-031416886A60}" srcId="{1C5FF2FE-CBE5-4F7D-823B-A9B150F2E7AE}" destId="{96E0E6C2-369A-4109-B999-9612A9602AB5}" srcOrd="2" destOrd="0" parTransId="{C531FFF1-52E5-47A9-B127-598CF2D624F7}" sibTransId="{F056F9B1-81DB-4EA3-BEA6-CAF9035E49B1}"/>
    <dgm:cxn modelId="{9D59947F-9939-4C52-AC91-8DD0AF588695}" srcId="{5BC5A3EB-A7B8-4BF1-9668-80A5AD1F936D}" destId="{1C5FF2FE-CBE5-4F7D-823B-A9B150F2E7AE}" srcOrd="1" destOrd="0" parTransId="{2203A3BB-FC0D-41FE-B03B-DA506267D6DC}" sibTransId="{A7372039-A07D-41D8-8E19-6263AA266FED}"/>
    <dgm:cxn modelId="{E2F4C88B-2933-425D-9DB4-F9881D12E59E}" type="presOf" srcId="{83639B85-E01B-4786-B38A-EF1ACEE9F30A}" destId="{F0AC15A0-5466-4FA4-90B8-951C26F1E70B}" srcOrd="0" destOrd="0" presId="urn:microsoft.com/office/officeart/2018/5/layout/CenteredIconLabelDescriptionList"/>
    <dgm:cxn modelId="{32F6C69F-C1E3-4C4F-B79C-2FFF77901118}" type="presOf" srcId="{5BC5A3EB-A7B8-4BF1-9668-80A5AD1F936D}" destId="{14A5A3AA-5B83-4B7A-8106-D5F28A9E945D}" srcOrd="0" destOrd="0" presId="urn:microsoft.com/office/officeart/2018/5/layout/CenteredIconLabelDescriptionList"/>
    <dgm:cxn modelId="{D8BE47B2-BC0E-45AE-9506-A055FCA6552F}" srcId="{41050D20-1041-4FB5-889B-1373D08902E9}" destId="{C35D5907-B9C8-4669-AC63-90648F9F88C0}" srcOrd="1" destOrd="0" parTransId="{C14118A0-16C5-40CB-B955-59D86DBAF2DB}" sibTransId="{C024B5EE-27D2-4584-8FDD-B6235723A6F5}"/>
    <dgm:cxn modelId="{FF4B7BB4-38CB-45C9-8B0D-C3D89A340B6E}" srcId="{5BC5A3EB-A7B8-4BF1-9668-80A5AD1F936D}" destId="{41050D20-1041-4FB5-889B-1373D08902E9}" srcOrd="0" destOrd="0" parTransId="{3CA846C7-2716-4104-818D-AB84BFFA353B}" sibTransId="{044B192E-3608-4592-8C76-941E16FF5671}"/>
    <dgm:cxn modelId="{7EB0A9B7-AE59-4112-B441-977406F34C68}" type="presOf" srcId="{969B1E4B-D941-4339-8F2C-F0E595617569}" destId="{7F5283C3-331D-4595-9567-567B5FD84415}" srcOrd="0" destOrd="0" presId="urn:microsoft.com/office/officeart/2018/5/layout/CenteredIconLabelDescriptionList"/>
    <dgm:cxn modelId="{85D9E2D2-BE3D-4A00-9BE7-5A8D0CF1C6E8}" type="presOf" srcId="{96E0E6C2-369A-4109-B999-9612A9602AB5}" destId="{7F5283C3-331D-4595-9567-567B5FD84415}" srcOrd="0" destOrd="2" presId="urn:microsoft.com/office/officeart/2018/5/layout/CenteredIconLabelDescriptionList"/>
    <dgm:cxn modelId="{9B178EEE-7E90-4338-AB29-44CD87760D65}" type="presOf" srcId="{1C5FF2FE-CBE5-4F7D-823B-A9B150F2E7AE}" destId="{4DB7A2AE-4190-494D-A41D-9EAB003BCC3A}" srcOrd="0" destOrd="0" presId="urn:microsoft.com/office/officeart/2018/5/layout/CenteredIconLabelDescriptionList"/>
    <dgm:cxn modelId="{03A297F6-66A4-4B43-BDC8-AC47B6988383}" type="presOf" srcId="{C35D5907-B9C8-4669-AC63-90648F9F88C0}" destId="{F0AC15A0-5466-4FA4-90B8-951C26F1E70B}" srcOrd="0" destOrd="1" presId="urn:microsoft.com/office/officeart/2018/5/layout/CenteredIconLabelDescriptionList"/>
    <dgm:cxn modelId="{DE459589-EA33-4520-AB5B-30BB973B1E63}" type="presParOf" srcId="{14A5A3AA-5B83-4B7A-8106-D5F28A9E945D}" destId="{E4AA19A7-DE73-4393-9952-49062CF0BBED}" srcOrd="0" destOrd="0" presId="urn:microsoft.com/office/officeart/2018/5/layout/CenteredIconLabelDescriptionList"/>
    <dgm:cxn modelId="{CE83F9CB-938E-43BF-9884-DD9B66F44EBC}" type="presParOf" srcId="{E4AA19A7-DE73-4393-9952-49062CF0BBED}" destId="{FA881D48-935F-48BF-BB96-381BFC6B6680}" srcOrd="0" destOrd="0" presId="urn:microsoft.com/office/officeart/2018/5/layout/CenteredIconLabelDescriptionList"/>
    <dgm:cxn modelId="{DCEB4132-00C5-42C5-9782-E80EE8A1335F}" type="presParOf" srcId="{E4AA19A7-DE73-4393-9952-49062CF0BBED}" destId="{A053CC12-EA66-4246-85AE-B66DB71D9179}" srcOrd="1" destOrd="0" presId="urn:microsoft.com/office/officeart/2018/5/layout/CenteredIconLabelDescriptionList"/>
    <dgm:cxn modelId="{71F7E2BC-6202-4532-A8AB-E589080E2605}" type="presParOf" srcId="{E4AA19A7-DE73-4393-9952-49062CF0BBED}" destId="{6B790505-59E5-466F-B966-BC07E123263A}" srcOrd="2" destOrd="0" presId="urn:microsoft.com/office/officeart/2018/5/layout/CenteredIconLabelDescriptionList"/>
    <dgm:cxn modelId="{F36FF984-8BF3-4D19-ABDB-D32B4D683D0B}" type="presParOf" srcId="{E4AA19A7-DE73-4393-9952-49062CF0BBED}" destId="{74CEF857-D126-43BF-A734-59BF4A214BB9}" srcOrd="3" destOrd="0" presId="urn:microsoft.com/office/officeart/2018/5/layout/CenteredIconLabelDescriptionList"/>
    <dgm:cxn modelId="{380FB0DA-CDF7-41BF-A5A2-1A587149B7AE}" type="presParOf" srcId="{E4AA19A7-DE73-4393-9952-49062CF0BBED}" destId="{F0AC15A0-5466-4FA4-90B8-951C26F1E70B}" srcOrd="4" destOrd="0" presId="urn:microsoft.com/office/officeart/2018/5/layout/CenteredIconLabelDescriptionList"/>
    <dgm:cxn modelId="{EAD3EA22-45E9-49FE-8A0B-DA7F6AF9A6FB}" type="presParOf" srcId="{14A5A3AA-5B83-4B7A-8106-D5F28A9E945D}" destId="{697CA653-22A4-4D14-9969-B501310EF0BD}" srcOrd="1" destOrd="0" presId="urn:microsoft.com/office/officeart/2018/5/layout/CenteredIconLabelDescriptionList"/>
    <dgm:cxn modelId="{3E8AAB9A-352F-4711-A2F4-51C5F35C8016}" type="presParOf" srcId="{14A5A3AA-5B83-4B7A-8106-D5F28A9E945D}" destId="{F49209AF-DD47-456B-B764-9FB82145F107}" srcOrd="2" destOrd="0" presId="urn:microsoft.com/office/officeart/2018/5/layout/CenteredIconLabelDescriptionList"/>
    <dgm:cxn modelId="{FD1675A9-00F1-42EA-B14F-31037D451E72}" type="presParOf" srcId="{F49209AF-DD47-456B-B764-9FB82145F107}" destId="{F8C5A7D2-8828-426B-9C6F-6217CBC4F079}" srcOrd="0" destOrd="0" presId="urn:microsoft.com/office/officeart/2018/5/layout/CenteredIconLabelDescriptionList"/>
    <dgm:cxn modelId="{3EAC7561-D4C1-4CF4-B972-C819E2130835}" type="presParOf" srcId="{F49209AF-DD47-456B-B764-9FB82145F107}" destId="{116DE43E-4CDF-49EF-884D-D9B7A44C1707}" srcOrd="1" destOrd="0" presId="urn:microsoft.com/office/officeart/2018/5/layout/CenteredIconLabelDescriptionList"/>
    <dgm:cxn modelId="{53F352A4-4586-4987-9D46-C98DA8F3526A}" type="presParOf" srcId="{F49209AF-DD47-456B-B764-9FB82145F107}" destId="{4DB7A2AE-4190-494D-A41D-9EAB003BCC3A}" srcOrd="2" destOrd="0" presId="urn:microsoft.com/office/officeart/2018/5/layout/CenteredIconLabelDescriptionList"/>
    <dgm:cxn modelId="{EBE19AA9-8C0A-4637-BA29-1608B067175F}" type="presParOf" srcId="{F49209AF-DD47-456B-B764-9FB82145F107}" destId="{EB0DC0A5-9D27-45B6-84DE-768918EF7758}" srcOrd="3" destOrd="0" presId="urn:microsoft.com/office/officeart/2018/5/layout/CenteredIconLabelDescriptionList"/>
    <dgm:cxn modelId="{1D713903-34DA-4FE6-BFCD-DAB32AFD9F42}" type="presParOf" srcId="{F49209AF-DD47-456B-B764-9FB82145F107}" destId="{7F5283C3-331D-4595-9567-567B5FD8441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81D48-935F-48BF-BB96-381BFC6B6680}">
      <dsp:nvSpPr>
        <dsp:cNvPr id="0" name=""/>
        <dsp:cNvSpPr/>
      </dsp:nvSpPr>
      <dsp:spPr>
        <a:xfrm>
          <a:off x="1160821" y="291162"/>
          <a:ext cx="1249171" cy="1249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90505-59E5-466F-B966-BC07E123263A}">
      <dsp:nvSpPr>
        <dsp:cNvPr id="0" name=""/>
        <dsp:cNvSpPr/>
      </dsp:nvSpPr>
      <dsp:spPr>
        <a:xfrm>
          <a:off x="876" y="1674209"/>
          <a:ext cx="3569062" cy="535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Dataset Description:</a:t>
          </a:r>
        </a:p>
      </dsp:txBody>
      <dsp:txXfrm>
        <a:off x="876" y="1674209"/>
        <a:ext cx="3569062" cy="535359"/>
      </dsp:txXfrm>
    </dsp:sp>
    <dsp:sp modelId="{F0AC15A0-5466-4FA4-90B8-951C26F1E70B}">
      <dsp:nvSpPr>
        <dsp:cNvPr id="0" name=""/>
        <dsp:cNvSpPr/>
      </dsp:nvSpPr>
      <dsp:spPr>
        <a:xfrm>
          <a:off x="876" y="2271836"/>
          <a:ext cx="3569062" cy="113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Date, Units Sold, Ending Inventory, Unit Price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Calculated Sales Amount (Units Sold × Unit Price)</a:t>
          </a:r>
        </a:p>
      </dsp:txBody>
      <dsp:txXfrm>
        <a:off x="876" y="2271836"/>
        <a:ext cx="3569062" cy="1132700"/>
      </dsp:txXfrm>
    </dsp:sp>
    <dsp:sp modelId="{F8C5A7D2-8828-426B-9C6F-6217CBC4F079}">
      <dsp:nvSpPr>
        <dsp:cNvPr id="0" name=""/>
        <dsp:cNvSpPr/>
      </dsp:nvSpPr>
      <dsp:spPr>
        <a:xfrm>
          <a:off x="5354469" y="291162"/>
          <a:ext cx="1249171" cy="1249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7A2AE-4190-494D-A41D-9EAB003BCC3A}">
      <dsp:nvSpPr>
        <dsp:cNvPr id="0" name=""/>
        <dsp:cNvSpPr/>
      </dsp:nvSpPr>
      <dsp:spPr>
        <a:xfrm>
          <a:off x="4194524" y="1674209"/>
          <a:ext cx="3569062" cy="535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KPIs Defined:</a:t>
          </a:r>
        </a:p>
      </dsp:txBody>
      <dsp:txXfrm>
        <a:off x="4194524" y="1674209"/>
        <a:ext cx="3569062" cy="535359"/>
      </dsp:txXfrm>
    </dsp:sp>
    <dsp:sp modelId="{7F5283C3-331D-4595-9567-567B5FD84415}">
      <dsp:nvSpPr>
        <dsp:cNvPr id="0" name=""/>
        <dsp:cNvSpPr/>
      </dsp:nvSpPr>
      <dsp:spPr>
        <a:xfrm>
          <a:off x="4194524" y="2271836"/>
          <a:ext cx="3569062" cy="113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Total Sales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Average Daily Units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Days of Inventory</a:t>
          </a:r>
        </a:p>
      </dsp:txBody>
      <dsp:txXfrm>
        <a:off x="4194524" y="2271836"/>
        <a:ext cx="3569062" cy="113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147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8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7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06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5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4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9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0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09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5" y="643467"/>
            <a:ext cx="7200163" cy="3585834"/>
          </a:xfrm>
        </p:spPr>
        <p:txBody>
          <a:bodyPr>
            <a:normAutofit/>
          </a:bodyPr>
          <a:lstStyle/>
          <a:p>
            <a:r>
              <a:rPr lang="en-GB" sz="6300" dirty="0"/>
              <a:t>Daily Sales &amp; Inventory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5" y="4872767"/>
            <a:ext cx="7200163" cy="1424165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Interactive dashboard with KPIs, trends, and forecasting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Data &amp; Key Performance Indicators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34245F-0756-F8A4-D9B0-3A52189236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095500"/>
          <a:ext cx="7764463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84333"/>
            <a:ext cx="7765321" cy="1326321"/>
          </a:xfrm>
        </p:spPr>
        <p:txBody>
          <a:bodyPr/>
          <a:lstStyle/>
          <a:p>
            <a:r>
              <a:rPr u="sng" dirty="0"/>
              <a:t>Dashboard Overview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078E0E6-A5B1-A5F8-4CBC-3CB1988E6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053" y="1401472"/>
            <a:ext cx="8203907" cy="497885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Sales trending up month-over-month</a:t>
            </a:r>
          </a:p>
          <a:p>
            <a:r>
              <a:rPr dirty="0"/>
              <a:t>Average days of inventory steady at 7 days</a:t>
            </a:r>
          </a:p>
          <a:p>
            <a:r>
              <a:rPr dirty="0"/>
              <a:t>Forecast predicts a slight uptick in the next 30 days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39" y="2512320"/>
            <a:ext cx="7765322" cy="1602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8000" dirty="0"/>
              <a:t>Thank you!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</TotalTime>
  <Words>87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Daily Sales &amp; Inventory Dashboard</vt:lpstr>
      <vt:lpstr>Data &amp; Key Performance Indicators</vt:lpstr>
      <vt:lpstr>Dashboard Overview</vt:lpstr>
      <vt:lpstr>Key Insights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Yukta Singh</cp:lastModifiedBy>
  <cp:revision>2</cp:revision>
  <dcterms:created xsi:type="dcterms:W3CDTF">2013-01-27T09:14:16Z</dcterms:created>
  <dcterms:modified xsi:type="dcterms:W3CDTF">2025-06-26T16:14:52Z</dcterms:modified>
  <cp:category/>
</cp:coreProperties>
</file>