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7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7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273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35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3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53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4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1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7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1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4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8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6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8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4CFD-4F54-427B-8C22-25C692EBDEC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5DB8-D026-47DF-9813-595D604A4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55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97FF-1C93-A92A-DC85-E8DC2670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Title: </a:t>
            </a:r>
            <a:r>
              <a:rPr lang="en-US" sz="2800" dirty="0">
                <a:latin typeface="Bookman Old Style" panose="02050604050505020204" pitchFamily="18" charset="0"/>
              </a:rPr>
              <a:t>Airbnb Data Analysis Project</a:t>
            </a:r>
            <a:br>
              <a:rPr lang="en-US" sz="2800" b="1" dirty="0">
                <a:latin typeface="Bookman Old Style" panose="020506040505050202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</a:rPr>
              <a:t>Subtitle: </a:t>
            </a:r>
            <a:r>
              <a:rPr lang="en-US" sz="2800" dirty="0">
                <a:latin typeface="Bookman Old Style" panose="02050604050505020204" pitchFamily="18" charset="0"/>
              </a:rPr>
              <a:t>Exploratory Data Analysis on Airbnb Listings</a:t>
            </a:r>
            <a:br>
              <a:rPr lang="en-US" sz="2800" b="1" dirty="0">
                <a:latin typeface="Bookman Old Style" panose="020506040505050202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</a:rPr>
              <a:t>Presented by: </a:t>
            </a:r>
            <a:r>
              <a:rPr lang="en-US" sz="2800" dirty="0">
                <a:latin typeface="Bookman Old Style" panose="02050604050505020204" pitchFamily="18" charset="0"/>
              </a:rPr>
              <a:t>Yukta Gupta</a:t>
            </a: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</a:rPr>
              <a:t>Date: </a:t>
            </a:r>
            <a:r>
              <a:rPr lang="en-US" sz="2800" dirty="0">
                <a:latin typeface="Bookman Old Style" panose="02050604050505020204" pitchFamily="18" charset="0"/>
              </a:rPr>
              <a:t>23-06-2025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7195-0A7C-DC71-FC9A-688B6B70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A080CB-69C2-81AA-850E-2303856F6FE8}"/>
              </a:ext>
            </a:extLst>
          </p:cNvPr>
          <p:cNvSpPr txBox="1"/>
          <p:nvPr/>
        </p:nvSpPr>
        <p:spPr>
          <a:xfrm>
            <a:off x="2035629" y="55190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0BFFC2DD-9A31-87C4-BEAA-5ED0A20EE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7" y="2060493"/>
            <a:ext cx="1059617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trends in Airbnb listings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pricing, availability, and reviews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patterns in room types and neighborhood groups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decision-making for hosts and users</a:t>
            </a:r>
          </a:p>
        </p:txBody>
      </p:sp>
    </p:spTree>
    <p:extLst>
      <p:ext uri="{BB962C8B-B14F-4D97-AF65-F5344CB8AC3E}">
        <p14:creationId xmlns:p14="http://schemas.microsoft.com/office/powerpoint/2010/main" val="26604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1C78-3104-CF17-33E0-00350884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624B4E-D891-54EC-0CFE-06C7E3CD0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14" y="2305615"/>
            <a:ext cx="94452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Compressed_data.csv</a:t>
            </a: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Rows: 102,599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Columns:id,Name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</a:rPr>
              <a:t>host_identity_verified,host</a:t>
            </a:r>
            <a:r>
              <a:rPr lang="en-US" altLang="en-US" sz="2800" dirty="0">
                <a:latin typeface="Arial" panose="020B0604020202020204" pitchFamily="34" charset="0"/>
              </a:rPr>
              <a:t> name,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 err="1">
                <a:latin typeface="Arial" panose="020B0604020202020204" pitchFamily="34" charset="0"/>
              </a:rPr>
              <a:t>neighbourhood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group</a:t>
            </a:r>
            <a:r>
              <a:rPr lang="en-US" altLang="en-US" sz="1050" dirty="0" err="1">
                <a:latin typeface="Arial" panose="020B0604020202020204" pitchFamily="34" charset="0"/>
              </a:rPr>
              <a:t>.</a:t>
            </a:r>
            <a:r>
              <a:rPr lang="en-US" altLang="en-US" sz="2800" dirty="0" err="1">
                <a:latin typeface="Arial" panose="020B0604020202020204" pitchFamily="34" charset="0"/>
              </a:rPr>
              <a:t>etc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8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F564-6EB6-613F-03F2-73D9355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3F9A60-3E4E-FAA5-54CE-1186E9655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51196"/>
            <a:ext cx="94371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Converted  Last review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datatime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Removed dollar signs from price and service fee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Filled missing values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reivews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per month and last 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Dropped columns with too many nulls: License 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house_rules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Removed duplicates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7E35AC-BEC2-558C-D556-A89C74F09769}"/>
              </a:ext>
            </a:extLst>
          </p:cNvPr>
          <p:cNvSpPr txBox="1">
            <a:spLocks/>
          </p:cNvSpPr>
          <p:nvPr/>
        </p:nvSpPr>
        <p:spPr>
          <a:xfrm>
            <a:off x="163285" y="30865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Statistics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925642-F584-E1AB-F586-E66866330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7" y="4412117"/>
            <a:ext cx="62087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Average Price: ₹ ~62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Minimum Nights: Min = 1, Max = 120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Construction Years: 2003 – 2022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Availability: Ranges from 0 to 365 days</a:t>
            </a:r>
          </a:p>
        </p:txBody>
      </p:sp>
    </p:spTree>
    <p:extLst>
      <p:ext uri="{BB962C8B-B14F-4D97-AF65-F5344CB8AC3E}">
        <p14:creationId xmlns:p14="http://schemas.microsoft.com/office/powerpoint/2010/main" val="40655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062A-0AE0-9F55-D054-891C7AF3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1522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4D1858-7555-CA6E-7F73-89EF2AA3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66093"/>
            <a:ext cx="77155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Bar chart: Entire home/apt has the most listings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Shared room and Hotel room are least common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Visualized using Seaborn’s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countplot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CD682D-61A5-D869-8DC1-BDFD6EEC9D4A}"/>
              </a:ext>
            </a:extLst>
          </p:cNvPr>
          <p:cNvSpPr txBox="1">
            <a:spLocks/>
          </p:cNvSpPr>
          <p:nvPr/>
        </p:nvSpPr>
        <p:spPr>
          <a:xfrm>
            <a:off x="838200" y="376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Type Distribution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6D803F-4D5A-11CD-ED45-8371AC72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05236"/>
            <a:ext cx="62327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Most listings: Manhattan and Brooklyn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Least: Staten Island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Visualized using horizontal bar plot</a:t>
            </a:r>
          </a:p>
        </p:txBody>
      </p:sp>
    </p:spTree>
    <p:extLst>
      <p:ext uri="{BB962C8B-B14F-4D97-AF65-F5344CB8AC3E}">
        <p14:creationId xmlns:p14="http://schemas.microsoft.com/office/powerpoint/2010/main" val="217247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5019-CBF1-396A-3B75-00DC8EA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0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Over Time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AACFAF-CFFC-5A2A-1696-5D473DBC7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76" y="961233"/>
            <a:ext cx="53559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Line plot of review counts by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Spikes and drops show seasonal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Useful for host planning and pricing strategy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AC7802-12A0-8601-63B4-232B85D50A34}"/>
              </a:ext>
            </a:extLst>
          </p:cNvPr>
          <p:cNvSpPr txBox="1">
            <a:spLocks/>
          </p:cNvSpPr>
          <p:nvPr/>
        </p:nvSpPr>
        <p:spPr>
          <a:xfrm>
            <a:off x="359229" y="1672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CF2C8B-9671-2726-E6BC-67C00CD3A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48" y="2828835"/>
            <a:ext cx="54617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Average price by room type and neighborhood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Total service fees by host verification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Review rate comparisons across room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Minimum nights by neighborhood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25668B-5234-EA6D-06A3-5C092F33FAC6}"/>
              </a:ext>
            </a:extLst>
          </p:cNvPr>
          <p:cNvSpPr txBox="1">
            <a:spLocks/>
          </p:cNvSpPr>
          <p:nvPr/>
        </p:nvSpPr>
        <p:spPr>
          <a:xfrm>
            <a:off x="634248" y="3772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Room Type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980D4F-139D-C7AE-0063-631856CC8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29" y="4908007"/>
            <a:ext cx="52902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Boxplot shows: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Shared rooms: lowest price 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Hotel and Entire homes: higher price ranges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Outliers present in all room types</a:t>
            </a:r>
          </a:p>
        </p:txBody>
      </p:sp>
    </p:spTree>
    <p:extLst>
      <p:ext uri="{BB962C8B-B14F-4D97-AF65-F5344CB8AC3E}">
        <p14:creationId xmlns:p14="http://schemas.microsoft.com/office/powerpoint/2010/main" val="4569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438C-3439-6D00-0E3A-01CC6AEFF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29" y="164209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DC2CD2-96D0-8026-4C06-2DB0A62A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13" y="1563667"/>
            <a:ext cx="79993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Most popular listings: Entire home in Manhattan or Brooklyn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Pricing varies significantly by room type and neighborhood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Verified hosts have slightly better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 supports pricing, marketing, and customer targeting strategies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DB85EC-18F8-FE4D-770A-912AAFFC9481}"/>
              </a:ext>
            </a:extLst>
          </p:cNvPr>
          <p:cNvSpPr txBox="1">
            <a:spLocks/>
          </p:cNvSpPr>
          <p:nvPr/>
        </p:nvSpPr>
        <p:spPr>
          <a:xfrm>
            <a:off x="838200" y="27115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E2C341-2F5A-0FFB-F24A-4B7B5E59D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37149"/>
            <a:ext cx="36006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Pandas,Matplotlib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&amp;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Excel (CSV format)</a:t>
            </a:r>
          </a:p>
        </p:txBody>
      </p:sp>
    </p:spTree>
    <p:extLst>
      <p:ext uri="{BB962C8B-B14F-4D97-AF65-F5344CB8AC3E}">
        <p14:creationId xmlns:p14="http://schemas.microsoft.com/office/powerpoint/2010/main" val="390694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6491-F81C-BE85-5392-713EFB32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4007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430758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</TotalTime>
  <Words>335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Century Gothic</vt:lpstr>
      <vt:lpstr>Times New Roman</vt:lpstr>
      <vt:lpstr>Vapor Trail</vt:lpstr>
      <vt:lpstr>Title: Airbnb Data Analysis Project Subtitle: Exploratory Data Analysis on Airbnb Listings Presented by: Yukta Gupta Date: 23-06-2025</vt:lpstr>
      <vt:lpstr>Project Objective</vt:lpstr>
      <vt:lpstr>Dataset Overview</vt:lpstr>
      <vt:lpstr>Data Cleaning</vt:lpstr>
      <vt:lpstr>Neighborhood Analysis</vt:lpstr>
      <vt:lpstr>Reviews Over Time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Yukta Gupta</dc:creator>
  <cp:lastModifiedBy>Yukta Gupta</cp:lastModifiedBy>
  <cp:revision>1</cp:revision>
  <dcterms:created xsi:type="dcterms:W3CDTF">2025-06-21T14:47:25Z</dcterms:created>
  <dcterms:modified xsi:type="dcterms:W3CDTF">2025-06-21T15:16:36Z</dcterms:modified>
</cp:coreProperties>
</file>