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5B7A-A9CB-444F-9822-AB8398B8EEAD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7211-A2E5-47C3-B3BB-98E90451F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6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185" r="21782" b="9185"/>
          <a:stretch/>
        </p:blipFill>
        <p:spPr bwMode="auto">
          <a:xfrm>
            <a:off x="395536" y="443344"/>
            <a:ext cx="8243455" cy="59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36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2019-11-03T17:29:16Z</dcterms:created>
  <dcterms:modified xsi:type="dcterms:W3CDTF">2019-11-03T17:44:30Z</dcterms:modified>
</cp:coreProperties>
</file>