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web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252865"/>
            <a:ext cx="9039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Masupalli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Yuktha Priya – JNTUA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Kalikiri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(BTech)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2249" y="5029756"/>
            <a:ext cx="8259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R. Uma Maheshwari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2" y="1884030"/>
            <a:ext cx="11007647" cy="46847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Abstract   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Aim, Objective &amp; Proposed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Design 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673" y="2110153"/>
            <a:ext cx="9965094" cy="436559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Online Banking for customer.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an online application that can be accessed throughout the organization and outside as well with proper login provided. 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application takes input from the user and allows us to carry out almost all banking operations like : Create account, Deposit money, Withdraw money, Check Balance and Transfer money to another account.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160" y="1786537"/>
            <a:ext cx="10039740" cy="4689214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banking refers to bank transactions made on the specific bank site by a particular individual in a secure network i.e., without using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handcash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use the facility of debiting and crediting with the help of login ids and passwords provided by the bank.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available options available after login are: Account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Statement,Withdrawal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Deposit, Current balance and Transfer.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constructs of Postgres SQL Connectivity and all the user interfaces have been designed using React, Express and Nodejs.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939" y="1968759"/>
            <a:ext cx="9619861" cy="4353746"/>
          </a:xfrm>
        </p:spPr>
        <p:txBody>
          <a:bodyPr>
            <a:normAutofit/>
          </a:bodyPr>
          <a:lstStyle/>
          <a:p>
            <a:endParaRPr lang="en-GB" dirty="0"/>
          </a:p>
          <a:p>
            <a:pPr algn="l">
              <a:buFont typeface="Arial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for the project is to develop a fully automated banking system that includes depositing of amount, withdrawal of amount and exporting the outcome back to the client while considering all the tools and facilities that a client may need for efficient and effective output.</a:t>
            </a:r>
          </a:p>
          <a:p>
            <a:pPr algn="l">
              <a:buFont typeface="Arial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been planned to be having the view of distributed architecture, with centralized storage of the database by means of REST API. </a:t>
            </a: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43" y="599610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FC570-109D-4DB2-B2ED-02EC33B8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60" y="1502230"/>
            <a:ext cx="7809722" cy="447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5F0652-8138-48AC-BE8D-669687C63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50" y="2431869"/>
            <a:ext cx="8306959" cy="305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AE982-4138-4B81-A7B7-3F6217BB0B65}"/>
              </a:ext>
            </a:extLst>
          </p:cNvPr>
          <p:cNvSpPr txBox="1"/>
          <p:nvPr/>
        </p:nvSpPr>
        <p:spPr>
          <a:xfrm>
            <a:off x="2090057" y="5446680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Frontend Development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67FE5-BA7D-49A4-9A54-7B52CFBAAD17}"/>
              </a:ext>
            </a:extLst>
          </p:cNvPr>
          <p:cNvSpPr txBox="1"/>
          <p:nvPr/>
        </p:nvSpPr>
        <p:spPr>
          <a:xfrm>
            <a:off x="5327780" y="5437350"/>
            <a:ext cx="246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Backend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037" y="2606985"/>
            <a:ext cx="10534262" cy="406845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1. 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PostgreSQL database from Node.js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To secure our APIs using authentication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To maintain login session until user manually performs a logout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To perform CRUD operations in PostgreSQL from Node.js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 To dynamically generate pdf to get list of transactions within selected date range.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455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Banking web Application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HELLO</cp:lastModifiedBy>
  <cp:revision>57</cp:revision>
  <dcterms:created xsi:type="dcterms:W3CDTF">2021-04-26T07:43:48Z</dcterms:created>
  <dcterms:modified xsi:type="dcterms:W3CDTF">2023-03-27T18:31:20Z</dcterms:modified>
</cp:coreProperties>
</file>