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0" r:id="rId1"/>
  </p:sldMasterIdLst>
  <p:sldIdLst>
    <p:sldId id="256" r:id="rId2"/>
    <p:sldId id="267" r:id="rId3"/>
    <p:sldId id="266" r:id="rId4"/>
    <p:sldId id="262" r:id="rId5"/>
    <p:sldId id="257" r:id="rId6"/>
    <p:sldId id="265" r:id="rId7"/>
    <p:sldId id="258" r:id="rId8"/>
    <p:sldId id="264" r:id="rId9"/>
    <p:sldId id="259" r:id="rId10"/>
    <p:sldId id="260" r:id="rId11"/>
    <p:sldId id="261" r:id="rId12"/>
    <p:sldId id="263"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p:scale>
          <a:sx n="75" d="100"/>
          <a:sy n="75" d="100"/>
        </p:scale>
        <p:origin x="974" y="29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5FF439A-2CA4-4B81-8560-B4B138216199}" type="datetimeFigureOut">
              <a:rPr lang="en-US" smtClean="0"/>
              <a:t>9/13/2022</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DC602DF1-ADCB-4B31-B7B8-20B83F7618AD}" type="slidenum">
              <a:rPr lang="en-US" smtClean="0"/>
              <a:t>‹#›</a:t>
            </a:fld>
            <a:endParaRPr lang="en-US"/>
          </a:p>
        </p:txBody>
      </p:sp>
    </p:spTree>
    <p:extLst>
      <p:ext uri="{BB962C8B-B14F-4D97-AF65-F5344CB8AC3E}">
        <p14:creationId xmlns:p14="http://schemas.microsoft.com/office/powerpoint/2010/main" val="7271955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FF439A-2CA4-4B81-8560-B4B138216199}" type="datetimeFigureOut">
              <a:rPr lang="en-US" smtClean="0"/>
              <a:t>9/13/2022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602DF1-ADCB-4B31-B7B8-20B83F7618AD}" type="slidenum">
              <a:rPr lang="en-US" smtClean="0"/>
              <a:t>‹#›</a:t>
            </a:fld>
            <a:endParaRPr lang="en-US"/>
          </a:p>
        </p:txBody>
      </p:sp>
    </p:spTree>
    <p:extLst>
      <p:ext uri="{BB962C8B-B14F-4D97-AF65-F5344CB8AC3E}">
        <p14:creationId xmlns:p14="http://schemas.microsoft.com/office/powerpoint/2010/main" val="35215174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FF439A-2CA4-4B81-8560-B4B138216199}" type="datetimeFigureOut">
              <a:rPr lang="en-US" smtClean="0"/>
              <a:t>9/13/2022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602DF1-ADCB-4B31-B7B8-20B83F7618AD}" type="slidenum">
              <a:rPr lang="en-US" smtClean="0"/>
              <a:t>‹#›</a:t>
            </a:fld>
            <a:endParaRPr lang="en-US"/>
          </a:p>
        </p:txBody>
      </p:sp>
    </p:spTree>
    <p:extLst>
      <p:ext uri="{BB962C8B-B14F-4D97-AF65-F5344CB8AC3E}">
        <p14:creationId xmlns:p14="http://schemas.microsoft.com/office/powerpoint/2010/main" val="31557442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FF439A-2CA4-4B81-8560-B4B138216199}" type="datetimeFigureOut">
              <a:rPr lang="en-US" smtClean="0"/>
              <a:t>9/13/2022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602DF1-ADCB-4B31-B7B8-20B83F7618AD}" type="slidenum">
              <a:rPr lang="en-US" smtClean="0"/>
              <a:t>‹#›</a:t>
            </a:fld>
            <a:endParaRPr lang="en-US"/>
          </a:p>
        </p:txBody>
      </p:sp>
    </p:spTree>
    <p:extLst>
      <p:ext uri="{BB962C8B-B14F-4D97-AF65-F5344CB8AC3E}">
        <p14:creationId xmlns:p14="http://schemas.microsoft.com/office/powerpoint/2010/main" val="42653166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FF439A-2CA4-4B81-8560-B4B138216199}" type="datetimeFigureOut">
              <a:rPr lang="en-US" smtClean="0"/>
              <a:t>9/13/2022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602DF1-ADCB-4B31-B7B8-20B83F7618AD}" type="slidenum">
              <a:rPr lang="en-US" smtClean="0"/>
              <a:t>‹#›</a:t>
            </a:fld>
            <a:endParaRPr lang="en-US"/>
          </a:p>
        </p:txBody>
      </p:sp>
    </p:spTree>
    <p:extLst>
      <p:ext uri="{BB962C8B-B14F-4D97-AF65-F5344CB8AC3E}">
        <p14:creationId xmlns:p14="http://schemas.microsoft.com/office/powerpoint/2010/main" val="26845791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FF439A-2CA4-4B81-8560-B4B138216199}" type="datetimeFigureOut">
              <a:rPr lang="en-US" smtClean="0"/>
              <a:t>9/13/2022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602DF1-ADCB-4B31-B7B8-20B83F7618AD}" type="slidenum">
              <a:rPr lang="en-US" smtClean="0"/>
              <a:t>‹#›</a:t>
            </a:fld>
            <a:endParaRPr lang="en-US"/>
          </a:p>
        </p:txBody>
      </p:sp>
    </p:spTree>
    <p:extLst>
      <p:ext uri="{BB962C8B-B14F-4D97-AF65-F5344CB8AC3E}">
        <p14:creationId xmlns:p14="http://schemas.microsoft.com/office/powerpoint/2010/main" val="30242289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FF439A-2CA4-4B81-8560-B4B138216199}" type="datetimeFigureOut">
              <a:rPr lang="en-US" smtClean="0"/>
              <a:t>9/13/2022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602DF1-ADCB-4B31-B7B8-20B83F7618AD}" type="slidenum">
              <a:rPr lang="en-US" smtClean="0"/>
              <a:t>‹#›</a:t>
            </a:fld>
            <a:endParaRPr lang="en-US"/>
          </a:p>
        </p:txBody>
      </p:sp>
    </p:spTree>
    <p:extLst>
      <p:ext uri="{BB962C8B-B14F-4D97-AF65-F5344CB8AC3E}">
        <p14:creationId xmlns:p14="http://schemas.microsoft.com/office/powerpoint/2010/main" val="37820723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FF439A-2CA4-4B81-8560-B4B138216199}" type="datetimeFigureOut">
              <a:rPr lang="en-US" smtClean="0"/>
              <a:t>9/13/2022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602DF1-ADCB-4B31-B7B8-20B83F7618AD}" type="slidenum">
              <a:rPr lang="en-US" smtClean="0"/>
              <a:t>‹#›</a:t>
            </a:fld>
            <a:endParaRPr lang="en-US"/>
          </a:p>
        </p:txBody>
      </p:sp>
    </p:spTree>
    <p:extLst>
      <p:ext uri="{BB962C8B-B14F-4D97-AF65-F5344CB8AC3E}">
        <p14:creationId xmlns:p14="http://schemas.microsoft.com/office/powerpoint/2010/main" val="311734127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FF439A-2CA4-4B81-8560-B4B138216199}" type="datetimeFigureOut">
              <a:rPr lang="en-US" smtClean="0"/>
              <a:t>9/13/2022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602DF1-ADCB-4B31-B7B8-20B83F7618AD}" type="slidenum">
              <a:rPr lang="en-US" smtClean="0"/>
              <a:t>‹#›</a:t>
            </a:fld>
            <a:endParaRPr lang="en-US"/>
          </a:p>
        </p:txBody>
      </p:sp>
    </p:spTree>
    <p:extLst>
      <p:ext uri="{BB962C8B-B14F-4D97-AF65-F5344CB8AC3E}">
        <p14:creationId xmlns:p14="http://schemas.microsoft.com/office/powerpoint/2010/main" val="14996788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FF439A-2CA4-4B81-8560-B4B138216199}" type="datetimeFigureOut">
              <a:rPr lang="en-US" smtClean="0"/>
              <a:t>9/13/2022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DC602DF1-ADCB-4B31-B7B8-20B83F7618AD}" type="slidenum">
              <a:rPr lang="en-US" smtClean="0"/>
              <a:t>‹#›</a:t>
            </a:fld>
            <a:endParaRPr lang="en-US"/>
          </a:p>
        </p:txBody>
      </p:sp>
    </p:spTree>
    <p:extLst>
      <p:ext uri="{BB962C8B-B14F-4D97-AF65-F5344CB8AC3E}">
        <p14:creationId xmlns:p14="http://schemas.microsoft.com/office/powerpoint/2010/main" val="34020693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FF439A-2CA4-4B81-8560-B4B138216199}" type="datetimeFigureOut">
              <a:rPr lang="en-US" smtClean="0"/>
              <a:t>9/13/2022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602DF1-ADCB-4B31-B7B8-20B83F7618AD}" type="slidenum">
              <a:rPr lang="en-US" smtClean="0"/>
              <a:t>‹#›</a:t>
            </a:fld>
            <a:endParaRPr lang="en-US"/>
          </a:p>
        </p:txBody>
      </p:sp>
    </p:spTree>
    <p:extLst>
      <p:ext uri="{BB962C8B-B14F-4D97-AF65-F5344CB8AC3E}">
        <p14:creationId xmlns:p14="http://schemas.microsoft.com/office/powerpoint/2010/main" val="29575578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5FF439A-2CA4-4B81-8560-B4B138216199}" type="datetimeFigureOut">
              <a:rPr lang="en-US" smtClean="0"/>
              <a:t>9/13/2022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602DF1-ADCB-4B31-B7B8-20B83F7618AD}" type="slidenum">
              <a:rPr lang="en-US" smtClean="0"/>
              <a:t>‹#›</a:t>
            </a:fld>
            <a:endParaRPr lang="en-US"/>
          </a:p>
        </p:txBody>
      </p:sp>
    </p:spTree>
    <p:extLst>
      <p:ext uri="{BB962C8B-B14F-4D97-AF65-F5344CB8AC3E}">
        <p14:creationId xmlns:p14="http://schemas.microsoft.com/office/powerpoint/2010/main" val="8804057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5FF439A-2CA4-4B81-8560-B4B138216199}" type="datetimeFigureOut">
              <a:rPr lang="en-US" smtClean="0"/>
              <a:t>9/13/2022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C602DF1-ADCB-4B31-B7B8-20B83F7618AD}" type="slidenum">
              <a:rPr lang="en-US" smtClean="0"/>
              <a:t>‹#›</a:t>
            </a:fld>
            <a:endParaRPr lang="en-US"/>
          </a:p>
        </p:txBody>
      </p:sp>
    </p:spTree>
    <p:extLst>
      <p:ext uri="{BB962C8B-B14F-4D97-AF65-F5344CB8AC3E}">
        <p14:creationId xmlns:p14="http://schemas.microsoft.com/office/powerpoint/2010/main" val="28641819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5FF439A-2CA4-4B81-8560-B4B138216199}" type="datetimeFigureOut">
              <a:rPr lang="en-US" smtClean="0"/>
              <a:t>9/13/2022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C602DF1-ADCB-4B31-B7B8-20B83F7618AD}" type="slidenum">
              <a:rPr lang="en-US" smtClean="0"/>
              <a:t>‹#›</a:t>
            </a:fld>
            <a:endParaRPr lang="en-US"/>
          </a:p>
        </p:txBody>
      </p:sp>
    </p:spTree>
    <p:extLst>
      <p:ext uri="{BB962C8B-B14F-4D97-AF65-F5344CB8AC3E}">
        <p14:creationId xmlns:p14="http://schemas.microsoft.com/office/powerpoint/2010/main" val="19394956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FF439A-2CA4-4B81-8560-B4B138216199}" type="datetimeFigureOut">
              <a:rPr lang="en-US" smtClean="0"/>
              <a:t>9/13/2022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C602DF1-ADCB-4B31-B7B8-20B83F7618AD}" type="slidenum">
              <a:rPr lang="en-US" smtClean="0"/>
              <a:t>‹#›</a:t>
            </a:fld>
            <a:endParaRPr lang="en-US"/>
          </a:p>
        </p:txBody>
      </p:sp>
    </p:spTree>
    <p:extLst>
      <p:ext uri="{BB962C8B-B14F-4D97-AF65-F5344CB8AC3E}">
        <p14:creationId xmlns:p14="http://schemas.microsoft.com/office/powerpoint/2010/main" val="42821109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FF439A-2CA4-4B81-8560-B4B138216199}" type="datetimeFigureOut">
              <a:rPr lang="en-US" smtClean="0"/>
              <a:t>9/13/2022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602DF1-ADCB-4B31-B7B8-20B83F7618AD}" type="slidenum">
              <a:rPr lang="en-US" smtClean="0"/>
              <a:t>‹#›</a:t>
            </a:fld>
            <a:endParaRPr lang="en-US"/>
          </a:p>
        </p:txBody>
      </p:sp>
    </p:spTree>
    <p:extLst>
      <p:ext uri="{BB962C8B-B14F-4D97-AF65-F5344CB8AC3E}">
        <p14:creationId xmlns:p14="http://schemas.microsoft.com/office/powerpoint/2010/main" val="17519978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FF439A-2CA4-4B81-8560-B4B138216199}" type="datetimeFigureOut">
              <a:rPr lang="en-US" smtClean="0"/>
              <a:t>9/13/2022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602DF1-ADCB-4B31-B7B8-20B83F7618AD}" type="slidenum">
              <a:rPr lang="en-US" smtClean="0"/>
              <a:t>‹#›</a:t>
            </a:fld>
            <a:endParaRPr lang="en-US"/>
          </a:p>
        </p:txBody>
      </p:sp>
    </p:spTree>
    <p:extLst>
      <p:ext uri="{BB962C8B-B14F-4D97-AF65-F5344CB8AC3E}">
        <p14:creationId xmlns:p14="http://schemas.microsoft.com/office/powerpoint/2010/main" val="3050657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5FF439A-2CA4-4B81-8560-B4B138216199}" type="datetimeFigureOut">
              <a:rPr lang="en-US" smtClean="0"/>
              <a:t>9/13/2022</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C602DF1-ADCB-4B31-B7B8-20B83F7618AD}" type="slidenum">
              <a:rPr lang="en-US" smtClean="0"/>
              <a:t>‹#›</a:t>
            </a:fld>
            <a:endParaRPr lang="en-US"/>
          </a:p>
        </p:txBody>
      </p:sp>
    </p:spTree>
    <p:extLst>
      <p:ext uri="{BB962C8B-B14F-4D97-AF65-F5344CB8AC3E}">
        <p14:creationId xmlns:p14="http://schemas.microsoft.com/office/powerpoint/2010/main" val="650100496"/>
      </p:ext>
    </p:extLst>
  </p:cSld>
  <p:clrMap bg1="lt1" tx1="dk1" bg2="lt2" tx2="dk2" accent1="accent1" accent2="accent2" accent3="accent3" accent4="accent4" accent5="accent5" accent6="accent6" hlink="hlink" folHlink="folHlink"/>
  <p:sldLayoutIdLst>
    <p:sldLayoutId id="2147483851" r:id="rId1"/>
    <p:sldLayoutId id="2147483852" r:id="rId2"/>
    <p:sldLayoutId id="2147483853" r:id="rId3"/>
    <p:sldLayoutId id="2147483854" r:id="rId4"/>
    <p:sldLayoutId id="2147483855" r:id="rId5"/>
    <p:sldLayoutId id="2147483856" r:id="rId6"/>
    <p:sldLayoutId id="2147483857" r:id="rId7"/>
    <p:sldLayoutId id="2147483858" r:id="rId8"/>
    <p:sldLayoutId id="2147483859" r:id="rId9"/>
    <p:sldLayoutId id="2147483860" r:id="rId10"/>
    <p:sldLayoutId id="2147483861" r:id="rId11"/>
    <p:sldLayoutId id="2147483862" r:id="rId12"/>
    <p:sldLayoutId id="2147483863" r:id="rId13"/>
    <p:sldLayoutId id="2147483864" r:id="rId14"/>
    <p:sldLayoutId id="2147483865" r:id="rId15"/>
    <p:sldLayoutId id="2147483866" r:id="rId16"/>
    <p:sldLayoutId id="214748386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606505" y="2501660"/>
            <a:ext cx="3398808" cy="1015663"/>
          </a:xfrm>
          <a:prstGeom prst="rect">
            <a:avLst/>
          </a:prstGeom>
          <a:noFill/>
        </p:spPr>
        <p:txBody>
          <a:bodyPr wrap="square" rtlCol="0">
            <a:spAutoFit/>
          </a:bodyPr>
          <a:lstStyle/>
          <a:p>
            <a:r>
              <a:rPr lang="en-US" sz="6000" b="1" dirty="0">
                <a:latin typeface="Arial Unicode MS" panose="020B0604020202020204" pitchFamily="34" charset="-128"/>
                <a:ea typeface="Arial Unicode MS" panose="020B0604020202020204" pitchFamily="34" charset="-128"/>
                <a:cs typeface="Arial Unicode MS" panose="020B0604020202020204" pitchFamily="34" charset="-128"/>
              </a:rPr>
              <a:t>MEETUP</a:t>
            </a:r>
          </a:p>
        </p:txBody>
      </p:sp>
      <p:sp>
        <p:nvSpPr>
          <p:cNvPr id="7" name="TextBox 6"/>
          <p:cNvSpPr txBox="1"/>
          <p:nvPr/>
        </p:nvSpPr>
        <p:spPr>
          <a:xfrm>
            <a:off x="4606505" y="3517323"/>
            <a:ext cx="4235569" cy="369332"/>
          </a:xfrm>
          <a:prstGeom prst="rect">
            <a:avLst/>
          </a:prstGeom>
          <a:noFill/>
        </p:spPr>
        <p:txBody>
          <a:bodyPr wrap="square" rtlCol="0">
            <a:spAutoFit/>
          </a:bodyPr>
          <a:lstStyle/>
          <a:p>
            <a:r>
              <a:rPr lang="en-US" dirty="0"/>
              <a:t>An app based on common interest.</a:t>
            </a:r>
          </a:p>
        </p:txBody>
      </p:sp>
      <p:sp>
        <p:nvSpPr>
          <p:cNvPr id="8" name="TextBox 7"/>
          <p:cNvSpPr txBox="1"/>
          <p:nvPr/>
        </p:nvSpPr>
        <p:spPr>
          <a:xfrm>
            <a:off x="9189896" y="259920"/>
            <a:ext cx="2786332" cy="338554"/>
          </a:xfrm>
          <a:prstGeom prst="rect">
            <a:avLst/>
          </a:prstGeom>
          <a:noFill/>
        </p:spPr>
        <p:txBody>
          <a:bodyPr wrap="square" rtlCol="0">
            <a:spAutoFit/>
          </a:bodyPr>
          <a:lstStyle/>
          <a:p>
            <a:r>
              <a:rPr lang="en-US" sz="1600" dirty="0"/>
              <a:t>EXPOSYS DATA LABS</a:t>
            </a:r>
          </a:p>
        </p:txBody>
      </p:sp>
      <p:sp>
        <p:nvSpPr>
          <p:cNvPr id="9" name="TextBox 8"/>
          <p:cNvSpPr txBox="1"/>
          <p:nvPr/>
        </p:nvSpPr>
        <p:spPr>
          <a:xfrm>
            <a:off x="8005313" y="6090249"/>
            <a:ext cx="3907767" cy="338554"/>
          </a:xfrm>
          <a:prstGeom prst="rect">
            <a:avLst/>
          </a:prstGeom>
          <a:noFill/>
        </p:spPr>
        <p:txBody>
          <a:bodyPr wrap="square" rtlCol="0">
            <a:spAutoFit/>
          </a:bodyPr>
          <a:lstStyle/>
          <a:p>
            <a:r>
              <a:rPr lang="en-US" sz="1600" dirty="0"/>
              <a:t>Developed By : Masupalli Yuktha Priya</a:t>
            </a:r>
          </a:p>
        </p:txBody>
      </p:sp>
    </p:spTree>
    <p:extLst>
      <p:ext uri="{BB962C8B-B14F-4D97-AF65-F5344CB8AC3E}">
        <p14:creationId xmlns:p14="http://schemas.microsoft.com/office/powerpoint/2010/main" val="21307004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552091"/>
            <a:ext cx="7010400" cy="584775"/>
          </a:xfrm>
          <a:prstGeom prst="rect">
            <a:avLst/>
          </a:prstGeom>
          <a:noFill/>
        </p:spPr>
        <p:txBody>
          <a:bodyPr wrap="square" rtlCol="0">
            <a:spAutoFit/>
          </a:bodyPr>
          <a:lstStyle/>
          <a:p>
            <a:pPr algn="ctr"/>
            <a:r>
              <a:rPr lang="en-US" sz="3200" b="1" u="sng" dirty="0">
                <a:latin typeface="Arial Unicode MS" panose="020B0604020202020204" pitchFamily="34" charset="-128"/>
                <a:ea typeface="Arial Unicode MS" panose="020B0604020202020204" pitchFamily="34" charset="-128"/>
                <a:cs typeface="Arial Unicode MS" panose="020B0604020202020204" pitchFamily="34" charset="-128"/>
              </a:rPr>
              <a:t>References</a:t>
            </a:r>
          </a:p>
        </p:txBody>
      </p:sp>
      <p:sp>
        <p:nvSpPr>
          <p:cNvPr id="4" name="TextBox 3"/>
          <p:cNvSpPr txBox="1"/>
          <p:nvPr/>
        </p:nvSpPr>
        <p:spPr>
          <a:xfrm>
            <a:off x="3165894" y="2001328"/>
            <a:ext cx="7677509" cy="1631216"/>
          </a:xfrm>
          <a:prstGeom prst="rect">
            <a:avLst/>
          </a:prstGeom>
          <a:noFill/>
        </p:spPr>
        <p:txBody>
          <a:bodyPr wrap="square" rtlCol="0">
            <a:spAutoFit/>
          </a:bodyPr>
          <a:lstStyle/>
          <a:p>
            <a:pPr marL="342900" indent="-342900">
              <a:buFont typeface="+mj-lt"/>
              <a:buAutoNum type="arabicPeriod"/>
            </a:pPr>
            <a:r>
              <a:rPr lang="en-US" sz="2000" dirty="0">
                <a:latin typeface="Arial Unicode MS" panose="020B0604020202020204" pitchFamily="34" charset="-128"/>
                <a:ea typeface="Arial Unicode MS" panose="020B0604020202020204" pitchFamily="34" charset="-128"/>
                <a:cs typeface="Arial Unicode MS" panose="020B0604020202020204" pitchFamily="34" charset="-128"/>
              </a:rPr>
              <a:t>https://developer.android.com/docs </a:t>
            </a:r>
          </a:p>
          <a:p>
            <a:pPr marL="342900" indent="-342900">
              <a:buFont typeface="+mj-lt"/>
              <a:buAutoNum type="arabicPeriod"/>
            </a:pPr>
            <a:endParaRPr lang="en-US" sz="2000" dirty="0">
              <a:latin typeface="Arial Unicode MS" panose="020B0604020202020204" pitchFamily="34" charset="-128"/>
              <a:ea typeface="Arial Unicode MS" panose="020B0604020202020204" pitchFamily="34" charset="-128"/>
              <a:cs typeface="Arial Unicode MS" panose="020B0604020202020204" pitchFamily="34" charset="-128"/>
            </a:endParaRPr>
          </a:p>
          <a:p>
            <a:pPr marL="342900" indent="-342900">
              <a:buFont typeface="+mj-lt"/>
              <a:buAutoNum type="arabicPeriod"/>
            </a:pPr>
            <a:r>
              <a:rPr lang="en-US" sz="2000" dirty="0">
                <a:latin typeface="Arial Unicode MS" panose="020B0604020202020204" pitchFamily="34" charset="-128"/>
                <a:ea typeface="Arial Unicode MS" panose="020B0604020202020204" pitchFamily="34" charset="-128"/>
                <a:cs typeface="Arial Unicode MS" panose="020B0604020202020204" pitchFamily="34" charset="-128"/>
              </a:rPr>
              <a:t>https://firebase.google.com/docs</a:t>
            </a:r>
          </a:p>
          <a:p>
            <a:pPr marL="342900" indent="-342900">
              <a:buFont typeface="+mj-lt"/>
              <a:buAutoNum type="arabicPeriod"/>
            </a:pPr>
            <a:endParaRPr lang="en-US" sz="2000" dirty="0">
              <a:latin typeface="Arial Unicode MS" panose="020B0604020202020204" pitchFamily="34" charset="-128"/>
              <a:ea typeface="Arial Unicode MS" panose="020B0604020202020204" pitchFamily="34" charset="-128"/>
              <a:cs typeface="Arial Unicode MS" panose="020B0604020202020204" pitchFamily="34" charset="-128"/>
            </a:endParaRPr>
          </a:p>
          <a:p>
            <a:pPr marL="342900" indent="-342900">
              <a:buFont typeface="+mj-lt"/>
              <a:buAutoNum type="arabicPeriod"/>
            </a:pPr>
            <a:r>
              <a:rPr lang="en-US" sz="2000" dirty="0">
                <a:latin typeface="Arial Unicode MS" panose="020B0604020202020204" pitchFamily="34" charset="-128"/>
                <a:ea typeface="Arial Unicode MS" panose="020B0604020202020204" pitchFamily="34" charset="-128"/>
                <a:cs typeface="Arial Unicode MS" panose="020B0604020202020204" pitchFamily="34" charset="-128"/>
              </a:rPr>
              <a:t>https://newsapi.org/docs</a:t>
            </a:r>
          </a:p>
        </p:txBody>
      </p:sp>
    </p:spTree>
    <p:extLst>
      <p:ext uri="{BB962C8B-B14F-4D97-AF65-F5344CB8AC3E}">
        <p14:creationId xmlns:p14="http://schemas.microsoft.com/office/powerpoint/2010/main" val="2243727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552091"/>
            <a:ext cx="7396480" cy="584775"/>
          </a:xfrm>
          <a:prstGeom prst="rect">
            <a:avLst/>
          </a:prstGeom>
          <a:noFill/>
        </p:spPr>
        <p:txBody>
          <a:bodyPr wrap="square" rtlCol="0">
            <a:spAutoFit/>
          </a:bodyPr>
          <a:lstStyle/>
          <a:p>
            <a:pPr algn="ctr"/>
            <a:r>
              <a:rPr lang="en-US" sz="3200" b="1" u="sng" dirty="0">
                <a:latin typeface="Arial Unicode MS" panose="020B0604020202020204" pitchFamily="34" charset="-128"/>
                <a:ea typeface="Arial Unicode MS" panose="020B0604020202020204" pitchFamily="34" charset="-128"/>
                <a:cs typeface="Arial Unicode MS" panose="020B0604020202020204" pitchFamily="34" charset="-128"/>
              </a:rPr>
              <a:t>Future Enhancement</a:t>
            </a:r>
          </a:p>
        </p:txBody>
      </p:sp>
      <p:sp>
        <p:nvSpPr>
          <p:cNvPr id="3" name="TextBox 2"/>
          <p:cNvSpPr txBox="1"/>
          <p:nvPr/>
        </p:nvSpPr>
        <p:spPr>
          <a:xfrm>
            <a:off x="3165894" y="2001328"/>
            <a:ext cx="7677509" cy="2246769"/>
          </a:xfrm>
          <a:prstGeom prst="rect">
            <a:avLst/>
          </a:prstGeom>
          <a:noFill/>
        </p:spPr>
        <p:txBody>
          <a:bodyPr wrap="square" rtlCol="0">
            <a:spAutoFit/>
          </a:bodyPr>
          <a:lstStyle/>
          <a:p>
            <a:pPr marL="342900" indent="-342900">
              <a:buFont typeface="+mj-lt"/>
              <a:buAutoNum type="arabicPeriod"/>
            </a:pPr>
            <a:r>
              <a:rPr lang="en-US" sz="2000" dirty="0">
                <a:latin typeface="Arial Unicode MS" panose="020B0604020202020204" pitchFamily="34" charset="-128"/>
                <a:ea typeface="Arial Unicode MS" panose="020B0604020202020204" pitchFamily="34" charset="-128"/>
                <a:cs typeface="Arial Unicode MS" panose="020B0604020202020204" pitchFamily="34" charset="-128"/>
              </a:rPr>
              <a:t>Data Encryption.</a:t>
            </a:r>
          </a:p>
          <a:p>
            <a:pPr marL="342900" indent="-342900">
              <a:buFont typeface="+mj-lt"/>
              <a:buAutoNum type="arabicPeriod"/>
            </a:pPr>
            <a:endParaRPr lang="en-US" sz="2000" dirty="0">
              <a:latin typeface="Arial Unicode MS" panose="020B0604020202020204" pitchFamily="34" charset="-128"/>
              <a:ea typeface="Arial Unicode MS" panose="020B0604020202020204" pitchFamily="34" charset="-128"/>
              <a:cs typeface="Arial Unicode MS" panose="020B0604020202020204" pitchFamily="34" charset="-128"/>
            </a:endParaRPr>
          </a:p>
          <a:p>
            <a:pPr marL="342900" indent="-342900">
              <a:buFont typeface="+mj-lt"/>
              <a:buAutoNum type="arabicPeriod"/>
            </a:pPr>
            <a:r>
              <a:rPr lang="en-US" sz="2000" dirty="0">
                <a:latin typeface="Arial Unicode MS" panose="020B0604020202020204" pitchFamily="34" charset="-128"/>
                <a:ea typeface="Arial Unicode MS" panose="020B0604020202020204" pitchFamily="34" charset="-128"/>
                <a:cs typeface="Arial Unicode MS" panose="020B0604020202020204" pitchFamily="34" charset="-128"/>
              </a:rPr>
              <a:t>Location Based Service.</a:t>
            </a:r>
          </a:p>
          <a:p>
            <a:pPr marL="342900" indent="-342900">
              <a:buFont typeface="+mj-lt"/>
              <a:buAutoNum type="arabicPeriod"/>
            </a:pPr>
            <a:endParaRPr lang="en-US" sz="2000" dirty="0">
              <a:latin typeface="Arial Unicode MS" panose="020B0604020202020204" pitchFamily="34" charset="-128"/>
              <a:ea typeface="Arial Unicode MS" panose="020B0604020202020204" pitchFamily="34" charset="-128"/>
              <a:cs typeface="Arial Unicode MS" panose="020B0604020202020204" pitchFamily="34" charset="-128"/>
            </a:endParaRPr>
          </a:p>
          <a:p>
            <a:pPr marL="342900" indent="-342900">
              <a:buFont typeface="+mj-lt"/>
              <a:buAutoNum type="arabicPeriod"/>
            </a:pPr>
            <a:r>
              <a:rPr lang="en-US" sz="2000" dirty="0">
                <a:latin typeface="Arial Unicode MS" panose="020B0604020202020204" pitchFamily="34" charset="-128"/>
                <a:ea typeface="Arial Unicode MS" panose="020B0604020202020204" pitchFamily="34" charset="-128"/>
                <a:cs typeface="Arial Unicode MS" panose="020B0604020202020204" pitchFamily="34" charset="-128"/>
              </a:rPr>
              <a:t>Notification  Alert.</a:t>
            </a:r>
          </a:p>
          <a:p>
            <a:pPr marL="342900" indent="-342900">
              <a:buFont typeface="+mj-lt"/>
              <a:buAutoNum type="arabicPeriod"/>
            </a:pPr>
            <a:endParaRPr lang="en-US" sz="2000" dirty="0">
              <a:latin typeface="Arial Unicode MS" panose="020B0604020202020204" pitchFamily="34" charset="-128"/>
              <a:ea typeface="Arial Unicode MS" panose="020B0604020202020204" pitchFamily="34" charset="-128"/>
              <a:cs typeface="Arial Unicode MS" panose="020B0604020202020204" pitchFamily="34" charset="-128"/>
            </a:endParaRPr>
          </a:p>
          <a:p>
            <a:pPr marL="342900" indent="-342900">
              <a:buFont typeface="+mj-lt"/>
              <a:buAutoNum type="arabicPeriod"/>
            </a:pPr>
            <a:r>
              <a:rPr lang="en-US" sz="2000" dirty="0">
                <a:latin typeface="Arial Unicode MS" panose="020B0604020202020204" pitchFamily="34" charset="-128"/>
                <a:ea typeface="Arial Unicode MS" panose="020B0604020202020204" pitchFamily="34" charset="-128"/>
                <a:cs typeface="Arial Unicode MS" panose="020B0604020202020204" pitchFamily="34" charset="-128"/>
              </a:rPr>
              <a:t>Extra Features (Audio, Video and Image Sharing, Video Call).</a:t>
            </a:r>
          </a:p>
        </p:txBody>
      </p:sp>
    </p:spTree>
    <p:extLst>
      <p:ext uri="{BB962C8B-B14F-4D97-AF65-F5344CB8AC3E}">
        <p14:creationId xmlns:p14="http://schemas.microsoft.com/office/powerpoint/2010/main" val="23631377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252822" y="2501660"/>
            <a:ext cx="4304582" cy="1015663"/>
          </a:xfrm>
          <a:prstGeom prst="rect">
            <a:avLst/>
          </a:prstGeom>
          <a:noFill/>
        </p:spPr>
        <p:txBody>
          <a:bodyPr wrap="square" rtlCol="0">
            <a:spAutoFit/>
          </a:bodyPr>
          <a:lstStyle/>
          <a:p>
            <a:r>
              <a:rPr lang="en-US" sz="6000" b="1" dirty="0">
                <a:latin typeface="Arial Unicode MS" panose="020B0604020202020204" pitchFamily="34" charset="-128"/>
                <a:ea typeface="Arial Unicode MS" panose="020B0604020202020204" pitchFamily="34" charset="-128"/>
                <a:cs typeface="Arial Unicode MS" panose="020B0604020202020204" pitchFamily="34" charset="-128"/>
              </a:rPr>
              <a:t>Thank You</a:t>
            </a:r>
          </a:p>
        </p:txBody>
      </p:sp>
    </p:spTree>
    <p:extLst>
      <p:ext uri="{BB962C8B-B14F-4D97-AF65-F5344CB8AC3E}">
        <p14:creationId xmlns:p14="http://schemas.microsoft.com/office/powerpoint/2010/main" val="19187065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552091"/>
            <a:ext cx="7741328" cy="584775"/>
          </a:xfrm>
          <a:prstGeom prst="rect">
            <a:avLst/>
          </a:prstGeom>
          <a:noFill/>
        </p:spPr>
        <p:txBody>
          <a:bodyPr wrap="square" rtlCol="0">
            <a:spAutoFit/>
          </a:bodyPr>
          <a:lstStyle/>
          <a:p>
            <a:pPr algn="ctr"/>
            <a:r>
              <a:rPr lang="en-US" sz="3200" b="1" u="sng" dirty="0">
                <a:latin typeface="Arial Unicode MS" panose="020B0604020202020204" pitchFamily="34" charset="-128"/>
                <a:ea typeface="Arial Unicode MS" panose="020B0604020202020204" pitchFamily="34" charset="-128"/>
                <a:cs typeface="Arial Unicode MS" panose="020B0604020202020204" pitchFamily="34" charset="-128"/>
              </a:rPr>
              <a:t>Contents</a:t>
            </a:r>
          </a:p>
        </p:txBody>
      </p:sp>
      <p:sp>
        <p:nvSpPr>
          <p:cNvPr id="3" name="TextBox 2"/>
          <p:cNvSpPr txBox="1"/>
          <p:nvPr/>
        </p:nvSpPr>
        <p:spPr>
          <a:xfrm>
            <a:off x="3165894" y="1533465"/>
            <a:ext cx="7677509" cy="5324535"/>
          </a:xfrm>
          <a:prstGeom prst="rect">
            <a:avLst/>
          </a:prstGeom>
          <a:noFill/>
        </p:spPr>
        <p:txBody>
          <a:bodyPr wrap="square" rtlCol="0">
            <a:spAutoFit/>
          </a:bodyPr>
          <a:lstStyle/>
          <a:p>
            <a:pPr marL="342900" indent="-342900">
              <a:buFont typeface="Wingdings" panose="05000000000000000000" pitchFamily="2" charset="2"/>
              <a:buChar char="Ø"/>
            </a:pPr>
            <a:r>
              <a:rPr lang="en-US" sz="2000" dirty="0">
                <a:latin typeface="Arial Unicode MS" panose="020B0604020202020204" pitchFamily="34" charset="-128"/>
                <a:ea typeface="Arial Unicode MS" panose="020B0604020202020204" pitchFamily="34" charset="-128"/>
                <a:cs typeface="Arial Unicode MS" panose="020B0604020202020204" pitchFamily="34" charset="-128"/>
              </a:rPr>
              <a:t>Project Objective</a:t>
            </a:r>
          </a:p>
          <a:p>
            <a:pPr marL="342900" indent="-342900">
              <a:buFont typeface="Wingdings" panose="05000000000000000000" pitchFamily="2" charset="2"/>
              <a:buChar char="Ø"/>
            </a:pPr>
            <a:endParaRPr lang="en-US" sz="2000" dirty="0">
              <a:latin typeface="Arial Unicode MS" panose="020B0604020202020204" pitchFamily="34" charset="-128"/>
              <a:ea typeface="Arial Unicode MS" panose="020B0604020202020204" pitchFamily="34" charset="-128"/>
              <a:cs typeface="Arial Unicode MS" panose="020B0604020202020204" pitchFamily="34" charset="-128"/>
            </a:endParaRPr>
          </a:p>
          <a:p>
            <a:pPr marL="342900" indent="-342900">
              <a:buFont typeface="Wingdings" panose="05000000000000000000" pitchFamily="2" charset="2"/>
              <a:buChar char="Ø"/>
            </a:pPr>
            <a:r>
              <a:rPr lang="en-US" sz="2000" dirty="0">
                <a:latin typeface="Arial Unicode MS" panose="020B0604020202020204" pitchFamily="34" charset="-128"/>
                <a:ea typeface="Arial Unicode MS" panose="020B0604020202020204" pitchFamily="34" charset="-128"/>
                <a:cs typeface="Arial Unicode MS" panose="020B0604020202020204" pitchFamily="34" charset="-128"/>
              </a:rPr>
              <a:t>Introduction</a:t>
            </a:r>
          </a:p>
          <a:p>
            <a:pPr marL="342900" indent="-342900">
              <a:buFont typeface="Wingdings" panose="05000000000000000000" pitchFamily="2" charset="2"/>
              <a:buChar char="Ø"/>
            </a:pPr>
            <a:endParaRPr lang="en-US" sz="2000" dirty="0">
              <a:latin typeface="Arial Unicode MS" panose="020B0604020202020204" pitchFamily="34" charset="-128"/>
              <a:ea typeface="Arial Unicode MS" panose="020B0604020202020204" pitchFamily="34" charset="-128"/>
              <a:cs typeface="Arial Unicode MS" panose="020B0604020202020204" pitchFamily="34" charset="-128"/>
            </a:endParaRPr>
          </a:p>
          <a:p>
            <a:pPr marL="342900" indent="-342900">
              <a:buFont typeface="Wingdings" panose="05000000000000000000" pitchFamily="2" charset="2"/>
              <a:buChar char="Ø"/>
            </a:pPr>
            <a:r>
              <a:rPr lang="en-US" sz="2000" dirty="0">
                <a:latin typeface="Arial Unicode MS" panose="020B0604020202020204" pitchFamily="34" charset="-128"/>
                <a:ea typeface="Arial Unicode MS" panose="020B0604020202020204" pitchFamily="34" charset="-128"/>
                <a:cs typeface="Arial Unicode MS" panose="020B0604020202020204" pitchFamily="34" charset="-128"/>
              </a:rPr>
              <a:t>Features</a:t>
            </a:r>
          </a:p>
          <a:p>
            <a:pPr marL="342900" indent="-342900">
              <a:buFont typeface="Wingdings" panose="05000000000000000000" pitchFamily="2" charset="2"/>
              <a:buChar char="Ø"/>
            </a:pPr>
            <a:endParaRPr lang="en-US" sz="2000" dirty="0">
              <a:latin typeface="Arial Unicode MS" panose="020B0604020202020204" pitchFamily="34" charset="-128"/>
              <a:ea typeface="Arial Unicode MS" panose="020B0604020202020204" pitchFamily="34" charset="-128"/>
              <a:cs typeface="Arial Unicode MS" panose="020B0604020202020204" pitchFamily="34" charset="-128"/>
            </a:endParaRPr>
          </a:p>
          <a:p>
            <a:pPr marL="342900" indent="-342900">
              <a:buFont typeface="Wingdings" panose="05000000000000000000" pitchFamily="2" charset="2"/>
              <a:buChar char="Ø"/>
            </a:pPr>
            <a:r>
              <a:rPr lang="en-US" sz="2000" dirty="0">
                <a:latin typeface="Arial Unicode MS" panose="020B0604020202020204" pitchFamily="34" charset="-128"/>
                <a:ea typeface="Arial Unicode MS" panose="020B0604020202020204" pitchFamily="34" charset="-128"/>
                <a:cs typeface="Arial Unicode MS" panose="020B0604020202020204" pitchFamily="34" charset="-128"/>
              </a:rPr>
              <a:t>Software Requirements</a:t>
            </a:r>
          </a:p>
          <a:p>
            <a:pPr marL="342900" indent="-342900">
              <a:buFont typeface="Wingdings" panose="05000000000000000000" pitchFamily="2" charset="2"/>
              <a:buChar char="Ø"/>
            </a:pPr>
            <a:endParaRPr lang="en-US" sz="2000" dirty="0">
              <a:latin typeface="Arial Unicode MS" panose="020B0604020202020204" pitchFamily="34" charset="-128"/>
              <a:ea typeface="Arial Unicode MS" panose="020B0604020202020204" pitchFamily="34" charset="-128"/>
              <a:cs typeface="Arial Unicode MS" panose="020B0604020202020204" pitchFamily="34" charset="-128"/>
            </a:endParaRPr>
          </a:p>
          <a:p>
            <a:pPr marL="342900" indent="-342900">
              <a:buFont typeface="Wingdings" panose="05000000000000000000" pitchFamily="2" charset="2"/>
              <a:buChar char="Ø"/>
            </a:pPr>
            <a:r>
              <a:rPr lang="en-US" sz="2000" dirty="0">
                <a:latin typeface="Arial Unicode MS" panose="020B0604020202020204" pitchFamily="34" charset="-128"/>
                <a:ea typeface="Arial Unicode MS" panose="020B0604020202020204" pitchFamily="34" charset="-128"/>
                <a:cs typeface="Arial Unicode MS" panose="020B0604020202020204" pitchFamily="34" charset="-128"/>
              </a:rPr>
              <a:t>Modules</a:t>
            </a:r>
          </a:p>
          <a:p>
            <a:pPr marL="342900" indent="-342900">
              <a:buFont typeface="Wingdings" panose="05000000000000000000" pitchFamily="2" charset="2"/>
              <a:buChar char="Ø"/>
            </a:pPr>
            <a:endParaRPr lang="en-US" sz="2000" dirty="0">
              <a:latin typeface="Arial Unicode MS" panose="020B0604020202020204" pitchFamily="34" charset="-128"/>
              <a:ea typeface="Arial Unicode MS" panose="020B0604020202020204" pitchFamily="34" charset="-128"/>
              <a:cs typeface="Arial Unicode MS" panose="020B0604020202020204" pitchFamily="34" charset="-128"/>
            </a:endParaRPr>
          </a:p>
          <a:p>
            <a:pPr marL="342900" indent="-342900">
              <a:buFont typeface="Wingdings" panose="05000000000000000000" pitchFamily="2" charset="2"/>
              <a:buChar char="Ø"/>
            </a:pPr>
            <a:r>
              <a:rPr lang="en-US" sz="2000" dirty="0">
                <a:latin typeface="Arial Unicode MS" panose="020B0604020202020204" pitchFamily="34" charset="-128"/>
                <a:ea typeface="Arial Unicode MS" panose="020B0604020202020204" pitchFamily="34" charset="-128"/>
                <a:cs typeface="Arial Unicode MS" panose="020B0604020202020204" pitchFamily="34" charset="-128"/>
              </a:rPr>
              <a:t>System Diagram</a:t>
            </a:r>
          </a:p>
          <a:p>
            <a:pPr marL="342900" indent="-342900">
              <a:buFont typeface="Wingdings" panose="05000000000000000000" pitchFamily="2" charset="2"/>
              <a:buChar char="Ø"/>
            </a:pPr>
            <a:endParaRPr lang="en-US" sz="2000" dirty="0">
              <a:latin typeface="Arial Unicode MS" panose="020B0604020202020204" pitchFamily="34" charset="-128"/>
              <a:ea typeface="Arial Unicode MS" panose="020B0604020202020204" pitchFamily="34" charset="-128"/>
              <a:cs typeface="Arial Unicode MS" panose="020B0604020202020204" pitchFamily="34" charset="-128"/>
            </a:endParaRPr>
          </a:p>
          <a:p>
            <a:pPr marL="342900" indent="-342900">
              <a:buFont typeface="Wingdings" panose="05000000000000000000" pitchFamily="2" charset="2"/>
              <a:buChar char="Ø"/>
            </a:pPr>
            <a:r>
              <a:rPr lang="en-US" sz="2000" dirty="0">
                <a:latin typeface="Arial Unicode MS" panose="020B0604020202020204" pitchFamily="34" charset="-128"/>
                <a:ea typeface="Arial Unicode MS" panose="020B0604020202020204" pitchFamily="34" charset="-128"/>
                <a:cs typeface="Arial Unicode MS" panose="020B0604020202020204" pitchFamily="34" charset="-128"/>
              </a:rPr>
              <a:t>Conclusion</a:t>
            </a:r>
          </a:p>
          <a:p>
            <a:pPr marL="342900" indent="-342900">
              <a:buFont typeface="Wingdings" panose="05000000000000000000" pitchFamily="2" charset="2"/>
              <a:buChar char="Ø"/>
            </a:pPr>
            <a:endParaRPr lang="en-US" sz="2000" dirty="0">
              <a:latin typeface="Arial Unicode MS" panose="020B0604020202020204" pitchFamily="34" charset="-128"/>
              <a:ea typeface="Arial Unicode MS" panose="020B0604020202020204" pitchFamily="34" charset="-128"/>
              <a:cs typeface="Arial Unicode MS" panose="020B0604020202020204" pitchFamily="34" charset="-128"/>
            </a:endParaRPr>
          </a:p>
          <a:p>
            <a:pPr marL="342900" indent="-342900">
              <a:buFont typeface="Wingdings" panose="05000000000000000000" pitchFamily="2" charset="2"/>
              <a:buChar char="Ø"/>
            </a:pPr>
            <a:r>
              <a:rPr lang="en-US" sz="2000" dirty="0">
                <a:latin typeface="Arial Unicode MS" panose="020B0604020202020204" pitchFamily="34" charset="-128"/>
                <a:ea typeface="Arial Unicode MS" panose="020B0604020202020204" pitchFamily="34" charset="-128"/>
                <a:cs typeface="Arial Unicode MS" panose="020B0604020202020204" pitchFamily="34" charset="-128"/>
              </a:rPr>
              <a:t>References</a:t>
            </a:r>
          </a:p>
          <a:p>
            <a:pPr marL="342900" indent="-342900">
              <a:buFont typeface="Wingdings" panose="05000000000000000000" pitchFamily="2" charset="2"/>
              <a:buChar char="Ø"/>
            </a:pPr>
            <a:endParaRPr lang="en-US" sz="2000" dirty="0">
              <a:latin typeface="Arial Unicode MS" panose="020B0604020202020204" pitchFamily="34" charset="-128"/>
              <a:ea typeface="Arial Unicode MS" panose="020B0604020202020204" pitchFamily="34" charset="-128"/>
              <a:cs typeface="Arial Unicode MS" panose="020B0604020202020204" pitchFamily="34" charset="-128"/>
            </a:endParaRPr>
          </a:p>
          <a:p>
            <a:pPr marL="342900" indent="-342900">
              <a:buFont typeface="Wingdings" panose="05000000000000000000" pitchFamily="2" charset="2"/>
              <a:buChar char="Ø"/>
            </a:pPr>
            <a:r>
              <a:rPr lang="en-US" sz="2000" dirty="0">
                <a:latin typeface="Arial Unicode MS" panose="020B0604020202020204" pitchFamily="34" charset="-128"/>
                <a:ea typeface="Arial Unicode MS" panose="020B0604020202020204" pitchFamily="34" charset="-128"/>
                <a:cs typeface="Arial Unicode MS" panose="020B0604020202020204" pitchFamily="34" charset="-128"/>
              </a:rPr>
              <a:t>Future Enhancement</a:t>
            </a:r>
          </a:p>
        </p:txBody>
      </p:sp>
    </p:spTree>
    <p:extLst>
      <p:ext uri="{BB962C8B-B14F-4D97-AF65-F5344CB8AC3E}">
        <p14:creationId xmlns:p14="http://schemas.microsoft.com/office/powerpoint/2010/main" val="3774604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165894" y="2001328"/>
            <a:ext cx="7677509" cy="2554545"/>
          </a:xfrm>
          <a:prstGeom prst="rect">
            <a:avLst/>
          </a:prstGeom>
          <a:noFill/>
        </p:spPr>
        <p:txBody>
          <a:bodyPr wrap="square" rtlCol="0">
            <a:spAutoFit/>
          </a:bodyPr>
          <a:lstStyle/>
          <a:p>
            <a:pPr marL="342900" indent="-342900">
              <a:buFont typeface="Arial" panose="020B0604020202020204" pitchFamily="34" charset="0"/>
              <a:buChar char="•"/>
            </a:pPr>
            <a:r>
              <a:rPr lang="en-US" sz="2000" dirty="0">
                <a:latin typeface="Arial Unicode MS" panose="020B0604020202020204" pitchFamily="34" charset="-128"/>
                <a:ea typeface="Arial Unicode MS" panose="020B0604020202020204" pitchFamily="34" charset="-128"/>
                <a:cs typeface="Arial Unicode MS" panose="020B0604020202020204" pitchFamily="34" charset="-128"/>
              </a:rPr>
              <a:t>To develop an interactive android app which provides :</a:t>
            </a:r>
          </a:p>
          <a:p>
            <a:endParaRPr lang="en-US" sz="2000" dirty="0">
              <a:latin typeface="Arial Unicode MS" panose="020B0604020202020204" pitchFamily="34" charset="-128"/>
              <a:ea typeface="Arial Unicode MS" panose="020B0604020202020204" pitchFamily="34" charset="-128"/>
              <a:cs typeface="Arial Unicode MS" panose="020B0604020202020204" pitchFamily="34" charset="-128"/>
            </a:endParaRPr>
          </a:p>
          <a:p>
            <a:pPr marL="800100" lvl="1" indent="-342900">
              <a:buFont typeface="Wingdings" panose="05000000000000000000" pitchFamily="2" charset="2"/>
              <a:buChar char="Ø"/>
            </a:pPr>
            <a:endParaRPr lang="en-US" sz="2000" dirty="0">
              <a:latin typeface="Arial Unicode MS" panose="020B0604020202020204" pitchFamily="34" charset="-128"/>
              <a:ea typeface="Arial Unicode MS" panose="020B0604020202020204" pitchFamily="34" charset="-128"/>
              <a:cs typeface="Arial Unicode MS" panose="020B0604020202020204" pitchFamily="34" charset="-128"/>
            </a:endParaRPr>
          </a:p>
          <a:p>
            <a:pPr marL="800100" lvl="1" indent="-342900">
              <a:buFont typeface="Wingdings" panose="05000000000000000000" pitchFamily="2" charset="2"/>
              <a:buChar char="Ø"/>
            </a:pPr>
            <a:r>
              <a:rPr lang="en-US" sz="2000" dirty="0">
                <a:latin typeface="Arial Unicode MS" panose="020B0604020202020204" pitchFamily="34" charset="-128"/>
                <a:ea typeface="Arial Unicode MS" panose="020B0604020202020204" pitchFamily="34" charset="-128"/>
                <a:cs typeface="Arial Unicode MS" panose="020B0604020202020204" pitchFamily="34" charset="-128"/>
              </a:rPr>
              <a:t>Chatting</a:t>
            </a:r>
          </a:p>
          <a:p>
            <a:pPr lvl="1"/>
            <a:endParaRPr lang="en-US" sz="2000" dirty="0">
              <a:latin typeface="Arial Unicode MS" panose="020B0604020202020204" pitchFamily="34" charset="-128"/>
              <a:ea typeface="Arial Unicode MS" panose="020B0604020202020204" pitchFamily="34" charset="-128"/>
              <a:cs typeface="Arial Unicode MS" panose="020B0604020202020204" pitchFamily="34" charset="-128"/>
            </a:endParaRPr>
          </a:p>
          <a:p>
            <a:pPr marL="800100" lvl="1" indent="-342900">
              <a:buFont typeface="Wingdings" panose="05000000000000000000" pitchFamily="2" charset="2"/>
              <a:buChar char="Ø"/>
            </a:pPr>
            <a:r>
              <a:rPr lang="en-US" sz="2000" dirty="0">
                <a:latin typeface="Arial Unicode MS" panose="020B0604020202020204" pitchFamily="34" charset="-128"/>
                <a:ea typeface="Arial Unicode MS" panose="020B0604020202020204" pitchFamily="34" charset="-128"/>
                <a:cs typeface="Arial Unicode MS" panose="020B0604020202020204" pitchFamily="34" charset="-128"/>
              </a:rPr>
              <a:t>Latest News Update</a:t>
            </a:r>
          </a:p>
          <a:p>
            <a:pPr lvl="1"/>
            <a:endParaRPr lang="en-US" sz="2000" dirty="0">
              <a:latin typeface="Arial Unicode MS" panose="020B0604020202020204" pitchFamily="34" charset="-128"/>
              <a:ea typeface="Arial Unicode MS" panose="020B0604020202020204" pitchFamily="34" charset="-128"/>
              <a:cs typeface="Arial Unicode MS" panose="020B0604020202020204" pitchFamily="34" charset="-128"/>
            </a:endParaRPr>
          </a:p>
          <a:p>
            <a:pPr marL="800100" lvl="1" indent="-342900">
              <a:buFont typeface="Wingdings" panose="05000000000000000000" pitchFamily="2" charset="2"/>
              <a:buChar char="Ø"/>
            </a:pPr>
            <a:r>
              <a:rPr lang="en-US" sz="2000" dirty="0">
                <a:latin typeface="Arial Unicode MS" panose="020B0604020202020204" pitchFamily="34" charset="-128"/>
                <a:ea typeface="Arial Unicode MS" panose="020B0604020202020204" pitchFamily="34" charset="-128"/>
                <a:cs typeface="Arial Unicode MS" panose="020B0604020202020204" pitchFamily="34" charset="-128"/>
              </a:rPr>
              <a:t>Information or Content Sharing</a:t>
            </a:r>
          </a:p>
        </p:txBody>
      </p:sp>
      <p:sp>
        <p:nvSpPr>
          <p:cNvPr id="3" name="TextBox 2"/>
          <p:cNvSpPr txBox="1"/>
          <p:nvPr/>
        </p:nvSpPr>
        <p:spPr>
          <a:xfrm>
            <a:off x="0" y="552091"/>
            <a:ext cx="12192000" cy="584775"/>
          </a:xfrm>
          <a:prstGeom prst="rect">
            <a:avLst/>
          </a:prstGeom>
          <a:noFill/>
        </p:spPr>
        <p:txBody>
          <a:bodyPr wrap="square" rtlCol="0">
            <a:spAutoFit/>
          </a:bodyPr>
          <a:lstStyle/>
          <a:p>
            <a:pPr algn="ctr"/>
            <a:r>
              <a:rPr lang="en-US" sz="3200" b="1" u="sng" dirty="0">
                <a:latin typeface="Arial Unicode MS" panose="020B0604020202020204" pitchFamily="34" charset="-128"/>
                <a:ea typeface="Arial Unicode MS" panose="020B0604020202020204" pitchFamily="34" charset="-128"/>
                <a:cs typeface="Arial Unicode MS" panose="020B0604020202020204" pitchFamily="34" charset="-128"/>
              </a:rPr>
              <a:t>Project Objective</a:t>
            </a:r>
          </a:p>
        </p:txBody>
      </p:sp>
    </p:spTree>
    <p:extLst>
      <p:ext uri="{BB962C8B-B14F-4D97-AF65-F5344CB8AC3E}">
        <p14:creationId xmlns:p14="http://schemas.microsoft.com/office/powerpoint/2010/main" val="29805442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552091"/>
            <a:ext cx="6390640" cy="584775"/>
          </a:xfrm>
          <a:prstGeom prst="rect">
            <a:avLst/>
          </a:prstGeom>
          <a:noFill/>
        </p:spPr>
        <p:txBody>
          <a:bodyPr wrap="square" rtlCol="0">
            <a:spAutoFit/>
          </a:bodyPr>
          <a:lstStyle/>
          <a:p>
            <a:pPr algn="ctr"/>
            <a:r>
              <a:rPr lang="en-US" sz="3200" b="1" u="sng" dirty="0">
                <a:latin typeface="Arial Unicode MS" panose="020B0604020202020204" pitchFamily="34" charset="-128"/>
                <a:ea typeface="Arial Unicode MS" panose="020B0604020202020204" pitchFamily="34" charset="-128"/>
                <a:cs typeface="Arial Unicode MS" panose="020B0604020202020204" pitchFamily="34" charset="-128"/>
              </a:rPr>
              <a:t>Introduction</a:t>
            </a:r>
          </a:p>
        </p:txBody>
      </p:sp>
      <p:sp>
        <p:nvSpPr>
          <p:cNvPr id="3" name="TextBox 2"/>
          <p:cNvSpPr txBox="1"/>
          <p:nvPr/>
        </p:nvSpPr>
        <p:spPr>
          <a:xfrm>
            <a:off x="3165894" y="2001328"/>
            <a:ext cx="7677509" cy="4401205"/>
          </a:xfrm>
          <a:prstGeom prst="rect">
            <a:avLst/>
          </a:prstGeom>
          <a:noFill/>
        </p:spPr>
        <p:txBody>
          <a:bodyPr wrap="square" rtlCol="0">
            <a:spAutoFit/>
          </a:bodyPr>
          <a:lstStyle/>
          <a:p>
            <a:pPr marL="342900" indent="-342900">
              <a:buFont typeface="+mj-lt"/>
              <a:buAutoNum type="arabicPeriod"/>
            </a:pPr>
            <a:r>
              <a:rPr lang="en-US" sz="2000" dirty="0">
                <a:latin typeface="Arial Unicode MS" panose="020B0604020202020204" pitchFamily="34" charset="-128"/>
                <a:ea typeface="Arial Unicode MS" panose="020B0604020202020204" pitchFamily="34" charset="-128"/>
                <a:cs typeface="Arial Unicode MS" panose="020B0604020202020204" pitchFamily="34" charset="-128"/>
              </a:rPr>
              <a:t>MEETUP is an android application, which can help people to get so much information about their interest and can bind people who has similar interest.</a:t>
            </a:r>
          </a:p>
          <a:p>
            <a:pPr marL="342900" indent="-342900">
              <a:buFont typeface="+mj-lt"/>
              <a:buAutoNum type="arabicPeriod"/>
            </a:pPr>
            <a:endParaRPr lang="en-US" sz="2000" dirty="0">
              <a:latin typeface="Arial Unicode MS" panose="020B0604020202020204" pitchFamily="34" charset="-128"/>
              <a:ea typeface="Arial Unicode MS" panose="020B0604020202020204" pitchFamily="34" charset="-128"/>
              <a:cs typeface="Arial Unicode MS" panose="020B0604020202020204" pitchFamily="34" charset="-128"/>
            </a:endParaRPr>
          </a:p>
          <a:p>
            <a:pPr marL="342900" indent="-342900">
              <a:buFont typeface="+mj-lt"/>
              <a:buAutoNum type="arabicPeriod"/>
            </a:pPr>
            <a:r>
              <a:rPr lang="en-US" sz="2000" dirty="0">
                <a:latin typeface="Arial Unicode MS" panose="020B0604020202020204" pitchFamily="34" charset="-128"/>
                <a:ea typeface="Arial Unicode MS" panose="020B0604020202020204" pitchFamily="34" charset="-128"/>
                <a:cs typeface="Arial Unicode MS" panose="020B0604020202020204" pitchFamily="34" charset="-128"/>
              </a:rPr>
              <a:t>MEETUP is combination of News App and Social Media App.</a:t>
            </a:r>
          </a:p>
          <a:p>
            <a:pPr marL="342900" indent="-342900">
              <a:buFont typeface="+mj-lt"/>
              <a:buAutoNum type="arabicPeriod"/>
            </a:pPr>
            <a:endParaRPr lang="en-US" sz="2000" dirty="0">
              <a:latin typeface="Arial Unicode MS" panose="020B0604020202020204" pitchFamily="34" charset="-128"/>
              <a:ea typeface="Arial Unicode MS" panose="020B0604020202020204" pitchFamily="34" charset="-128"/>
              <a:cs typeface="Arial Unicode MS" panose="020B0604020202020204" pitchFamily="34" charset="-128"/>
            </a:endParaRPr>
          </a:p>
          <a:p>
            <a:pPr marL="342900" indent="-342900">
              <a:buFont typeface="+mj-lt"/>
              <a:buAutoNum type="arabicPeriod"/>
            </a:pPr>
            <a:r>
              <a:rPr lang="en-US" sz="2000" dirty="0">
                <a:latin typeface="Arial Unicode MS" panose="020B0604020202020204" pitchFamily="34" charset="-128"/>
                <a:ea typeface="Arial Unicode MS" panose="020B0604020202020204" pitchFamily="34" charset="-128"/>
                <a:cs typeface="Arial Unicode MS" panose="020B0604020202020204" pitchFamily="34" charset="-128"/>
              </a:rPr>
              <a:t>MEETUP contains all news regarding user’s interest through out the world.</a:t>
            </a:r>
          </a:p>
          <a:p>
            <a:pPr marL="342900" indent="-342900">
              <a:buFont typeface="+mj-lt"/>
              <a:buAutoNum type="arabicPeriod"/>
            </a:pPr>
            <a:endParaRPr lang="en-US" sz="2000" dirty="0">
              <a:latin typeface="Arial Unicode MS" panose="020B0604020202020204" pitchFamily="34" charset="-128"/>
              <a:ea typeface="Arial Unicode MS" panose="020B0604020202020204" pitchFamily="34" charset="-128"/>
              <a:cs typeface="Arial Unicode MS" panose="020B0604020202020204" pitchFamily="34" charset="-128"/>
            </a:endParaRPr>
          </a:p>
          <a:p>
            <a:pPr marL="342900" indent="-342900">
              <a:buFont typeface="+mj-lt"/>
              <a:buAutoNum type="arabicPeriod"/>
            </a:pPr>
            <a:r>
              <a:rPr lang="en-US" sz="2000" dirty="0">
                <a:latin typeface="Arial Unicode MS" panose="020B0604020202020204" pitchFamily="34" charset="-128"/>
                <a:ea typeface="Arial Unicode MS" panose="020B0604020202020204" pitchFamily="34" charset="-128"/>
                <a:cs typeface="Arial Unicode MS" panose="020B0604020202020204" pitchFamily="34" charset="-128"/>
              </a:rPr>
              <a:t>MEETUP user’s can share their valuable knowledge with each other through social media functionality.</a:t>
            </a:r>
          </a:p>
          <a:p>
            <a:pPr marL="342900" indent="-342900">
              <a:buFont typeface="+mj-lt"/>
              <a:buAutoNum type="arabicPeriod"/>
            </a:pPr>
            <a:endParaRPr lang="en-US" sz="2000" dirty="0">
              <a:latin typeface="Arial Unicode MS" panose="020B0604020202020204" pitchFamily="34" charset="-128"/>
              <a:ea typeface="Arial Unicode MS" panose="020B0604020202020204" pitchFamily="34" charset="-128"/>
              <a:cs typeface="Arial Unicode MS" panose="020B0604020202020204" pitchFamily="34" charset="-128"/>
            </a:endParaRPr>
          </a:p>
          <a:p>
            <a:pPr marL="342900" indent="-342900">
              <a:buFont typeface="+mj-lt"/>
              <a:buAutoNum type="arabicPeriod"/>
            </a:pPr>
            <a:r>
              <a:rPr lang="en-US" sz="2000" dirty="0">
                <a:latin typeface="Arial Unicode MS" panose="020B0604020202020204" pitchFamily="34" charset="-128"/>
                <a:ea typeface="Arial Unicode MS" panose="020B0604020202020204" pitchFamily="34" charset="-128"/>
                <a:cs typeface="Arial Unicode MS" panose="020B0604020202020204" pitchFamily="34" charset="-128"/>
              </a:rPr>
              <a:t>MEETUP is easily adaptable and it’s a user friendly application.</a:t>
            </a:r>
          </a:p>
          <a:p>
            <a:pPr marL="342900" indent="-342900">
              <a:buFont typeface="+mj-lt"/>
              <a:buAutoNum type="arabicPeriod"/>
            </a:pPr>
            <a:endParaRPr lang="en-US" sz="20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Tree>
    <p:extLst>
      <p:ext uri="{BB962C8B-B14F-4D97-AF65-F5344CB8AC3E}">
        <p14:creationId xmlns:p14="http://schemas.microsoft.com/office/powerpoint/2010/main" val="13104975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89280" y="763244"/>
            <a:ext cx="4836160" cy="584775"/>
          </a:xfrm>
          <a:prstGeom prst="rect">
            <a:avLst/>
          </a:prstGeom>
          <a:noFill/>
        </p:spPr>
        <p:txBody>
          <a:bodyPr wrap="square" rtlCol="0">
            <a:spAutoFit/>
          </a:bodyPr>
          <a:lstStyle/>
          <a:p>
            <a:pPr algn="ctr"/>
            <a:r>
              <a:rPr lang="en-US" sz="3200" b="1" u="sng" dirty="0">
                <a:latin typeface="Arial Unicode MS" panose="020B0604020202020204" pitchFamily="34" charset="-128"/>
                <a:ea typeface="Arial Unicode MS" panose="020B0604020202020204" pitchFamily="34" charset="-128"/>
                <a:cs typeface="Arial Unicode MS" panose="020B0604020202020204" pitchFamily="34" charset="-128"/>
              </a:rPr>
              <a:t>Features</a:t>
            </a:r>
          </a:p>
        </p:txBody>
      </p:sp>
      <p:sp>
        <p:nvSpPr>
          <p:cNvPr id="3" name="TextBox 2"/>
          <p:cNvSpPr txBox="1"/>
          <p:nvPr/>
        </p:nvSpPr>
        <p:spPr>
          <a:xfrm>
            <a:off x="3165894" y="2001328"/>
            <a:ext cx="7677509" cy="4093428"/>
          </a:xfrm>
          <a:prstGeom prst="rect">
            <a:avLst/>
          </a:prstGeom>
          <a:noFill/>
        </p:spPr>
        <p:txBody>
          <a:bodyPr wrap="square" rtlCol="0">
            <a:spAutoFit/>
          </a:bodyPr>
          <a:lstStyle/>
          <a:p>
            <a:pPr marL="342900" indent="-342900">
              <a:buFont typeface="+mj-lt"/>
              <a:buAutoNum type="arabicPeriod"/>
            </a:pPr>
            <a:r>
              <a:rPr lang="en-US" sz="2000" dirty="0">
                <a:latin typeface="Arial Unicode MS" panose="020B0604020202020204" pitchFamily="34" charset="-128"/>
                <a:ea typeface="Arial Unicode MS" panose="020B0604020202020204" pitchFamily="34" charset="-128"/>
                <a:cs typeface="Arial Unicode MS" panose="020B0604020202020204" pitchFamily="34" charset="-128"/>
              </a:rPr>
              <a:t>Simple and Friendly User UI</a:t>
            </a:r>
          </a:p>
          <a:p>
            <a:pPr marL="342900" indent="-342900">
              <a:buFont typeface="+mj-lt"/>
              <a:buAutoNum type="arabicPeriod"/>
            </a:pPr>
            <a:endParaRPr lang="en-US" sz="2000" dirty="0">
              <a:latin typeface="Arial Unicode MS" panose="020B0604020202020204" pitchFamily="34" charset="-128"/>
              <a:ea typeface="Arial Unicode MS" panose="020B0604020202020204" pitchFamily="34" charset="-128"/>
              <a:cs typeface="Arial Unicode MS" panose="020B0604020202020204" pitchFamily="34" charset="-128"/>
            </a:endParaRPr>
          </a:p>
          <a:p>
            <a:pPr marL="342900" indent="-342900">
              <a:buFont typeface="+mj-lt"/>
              <a:buAutoNum type="arabicPeriod"/>
            </a:pPr>
            <a:r>
              <a:rPr lang="en-US" sz="2000" dirty="0">
                <a:latin typeface="Arial Unicode MS" panose="020B0604020202020204" pitchFamily="34" charset="-128"/>
                <a:ea typeface="Arial Unicode MS" panose="020B0604020202020204" pitchFamily="34" charset="-128"/>
                <a:cs typeface="Arial Unicode MS" panose="020B0604020202020204" pitchFamily="34" charset="-128"/>
              </a:rPr>
              <a:t>Secure Login.</a:t>
            </a:r>
          </a:p>
          <a:p>
            <a:pPr marL="342900" indent="-342900">
              <a:buFont typeface="+mj-lt"/>
              <a:buAutoNum type="arabicPeriod"/>
            </a:pPr>
            <a:endParaRPr lang="en-US" sz="2000" dirty="0">
              <a:latin typeface="Arial Unicode MS" panose="020B0604020202020204" pitchFamily="34" charset="-128"/>
              <a:ea typeface="Arial Unicode MS" panose="020B0604020202020204" pitchFamily="34" charset="-128"/>
              <a:cs typeface="Arial Unicode MS" panose="020B0604020202020204" pitchFamily="34" charset="-128"/>
            </a:endParaRPr>
          </a:p>
          <a:p>
            <a:pPr marL="342900" indent="-342900">
              <a:buFont typeface="+mj-lt"/>
              <a:buAutoNum type="arabicPeriod"/>
            </a:pPr>
            <a:r>
              <a:rPr lang="en-US" sz="2000" dirty="0">
                <a:latin typeface="Arial Unicode MS" panose="020B0604020202020204" pitchFamily="34" charset="-128"/>
                <a:ea typeface="Arial Unicode MS" panose="020B0604020202020204" pitchFamily="34" charset="-128"/>
                <a:cs typeface="Arial Unicode MS" panose="020B0604020202020204" pitchFamily="34" charset="-128"/>
              </a:rPr>
              <a:t>Content Sharing Method.</a:t>
            </a:r>
          </a:p>
          <a:p>
            <a:pPr marL="342900" indent="-342900">
              <a:buFont typeface="+mj-lt"/>
              <a:buAutoNum type="arabicPeriod"/>
            </a:pPr>
            <a:endParaRPr lang="en-US" sz="2000" dirty="0">
              <a:latin typeface="Arial Unicode MS" panose="020B0604020202020204" pitchFamily="34" charset="-128"/>
              <a:ea typeface="Arial Unicode MS" panose="020B0604020202020204" pitchFamily="34" charset="-128"/>
              <a:cs typeface="Arial Unicode MS" panose="020B0604020202020204" pitchFamily="34" charset="-128"/>
            </a:endParaRPr>
          </a:p>
          <a:p>
            <a:pPr marL="342900" indent="-342900">
              <a:buFont typeface="+mj-lt"/>
              <a:buAutoNum type="arabicPeriod"/>
            </a:pPr>
            <a:r>
              <a:rPr lang="en-US" sz="2000" dirty="0">
                <a:latin typeface="Arial Unicode MS" panose="020B0604020202020204" pitchFamily="34" charset="-128"/>
                <a:ea typeface="Arial Unicode MS" panose="020B0604020202020204" pitchFamily="34" charset="-128"/>
                <a:cs typeface="Arial Unicode MS" panose="020B0604020202020204" pitchFamily="34" charset="-128"/>
              </a:rPr>
              <a:t>Latest News and Current Affairs.</a:t>
            </a:r>
          </a:p>
          <a:p>
            <a:pPr marL="342900" indent="-342900">
              <a:buFont typeface="+mj-lt"/>
              <a:buAutoNum type="arabicPeriod"/>
            </a:pPr>
            <a:endParaRPr lang="en-US" sz="2000" dirty="0">
              <a:latin typeface="Arial Unicode MS" panose="020B0604020202020204" pitchFamily="34" charset="-128"/>
              <a:ea typeface="Arial Unicode MS" panose="020B0604020202020204" pitchFamily="34" charset="-128"/>
              <a:cs typeface="Arial Unicode MS" panose="020B0604020202020204" pitchFamily="34" charset="-128"/>
            </a:endParaRPr>
          </a:p>
          <a:p>
            <a:pPr marL="342900" indent="-342900">
              <a:buFont typeface="+mj-lt"/>
              <a:buAutoNum type="arabicPeriod"/>
            </a:pPr>
            <a:r>
              <a:rPr lang="en-US" sz="2000" dirty="0">
                <a:latin typeface="Arial Unicode MS" panose="020B0604020202020204" pitchFamily="34" charset="-128"/>
                <a:ea typeface="Arial Unicode MS" panose="020B0604020202020204" pitchFamily="34" charset="-128"/>
                <a:cs typeface="Arial Unicode MS" panose="020B0604020202020204" pitchFamily="34" charset="-128"/>
              </a:rPr>
              <a:t>7 Different Categories of Interest.</a:t>
            </a:r>
          </a:p>
          <a:p>
            <a:pPr marL="342900" indent="-342900">
              <a:buFont typeface="+mj-lt"/>
              <a:buAutoNum type="arabicPeriod"/>
            </a:pPr>
            <a:endParaRPr lang="en-US" sz="2000" dirty="0">
              <a:latin typeface="Arial Unicode MS" panose="020B0604020202020204" pitchFamily="34" charset="-128"/>
              <a:ea typeface="Arial Unicode MS" panose="020B0604020202020204" pitchFamily="34" charset="-128"/>
              <a:cs typeface="Arial Unicode MS" panose="020B0604020202020204" pitchFamily="34" charset="-128"/>
            </a:endParaRPr>
          </a:p>
          <a:p>
            <a:pPr marL="342900" indent="-342900">
              <a:buFont typeface="+mj-lt"/>
              <a:buAutoNum type="arabicPeriod"/>
            </a:pPr>
            <a:r>
              <a:rPr lang="en-US" sz="2000" dirty="0">
                <a:latin typeface="Arial Unicode MS" panose="020B0604020202020204" pitchFamily="34" charset="-128"/>
                <a:ea typeface="Arial Unicode MS" panose="020B0604020202020204" pitchFamily="34" charset="-128"/>
                <a:cs typeface="Arial Unicode MS" panose="020B0604020202020204" pitchFamily="34" charset="-128"/>
              </a:rPr>
              <a:t>Options to interact with content.</a:t>
            </a:r>
          </a:p>
          <a:p>
            <a:pPr marL="342900" indent="-342900">
              <a:buFont typeface="+mj-lt"/>
              <a:buAutoNum type="arabicPeriod"/>
            </a:pPr>
            <a:endParaRPr lang="en-US" sz="2000" dirty="0">
              <a:latin typeface="Arial Unicode MS" panose="020B0604020202020204" pitchFamily="34" charset="-128"/>
              <a:ea typeface="Arial Unicode MS" panose="020B0604020202020204" pitchFamily="34" charset="-128"/>
              <a:cs typeface="Arial Unicode MS" panose="020B0604020202020204" pitchFamily="34" charset="-128"/>
            </a:endParaRPr>
          </a:p>
          <a:p>
            <a:pPr marL="342900" indent="-342900">
              <a:buFont typeface="+mj-lt"/>
              <a:buAutoNum type="arabicPeriod"/>
            </a:pPr>
            <a:r>
              <a:rPr lang="en-US" sz="2000" dirty="0">
                <a:latin typeface="Arial Unicode MS" panose="020B0604020202020204" pitchFamily="34" charset="-128"/>
                <a:ea typeface="Arial Unicode MS" panose="020B0604020202020204" pitchFamily="34" charset="-128"/>
                <a:cs typeface="Arial Unicode MS" panose="020B0604020202020204" pitchFamily="34" charset="-128"/>
              </a:rPr>
              <a:t>Social Media Integration.</a:t>
            </a:r>
          </a:p>
        </p:txBody>
      </p:sp>
    </p:spTree>
    <p:extLst>
      <p:ext uri="{BB962C8B-B14F-4D97-AF65-F5344CB8AC3E}">
        <p14:creationId xmlns:p14="http://schemas.microsoft.com/office/powerpoint/2010/main" val="18684021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552091"/>
            <a:ext cx="7599680" cy="584775"/>
          </a:xfrm>
          <a:prstGeom prst="rect">
            <a:avLst/>
          </a:prstGeom>
          <a:noFill/>
        </p:spPr>
        <p:txBody>
          <a:bodyPr wrap="square" rtlCol="0">
            <a:spAutoFit/>
          </a:bodyPr>
          <a:lstStyle/>
          <a:p>
            <a:pPr algn="ctr"/>
            <a:r>
              <a:rPr lang="en-US" sz="3200" b="1" u="sng" dirty="0">
                <a:latin typeface="Arial Unicode MS" panose="020B0604020202020204" pitchFamily="34" charset="-128"/>
                <a:ea typeface="Arial Unicode MS" panose="020B0604020202020204" pitchFamily="34" charset="-128"/>
                <a:cs typeface="Arial Unicode MS" panose="020B0604020202020204" pitchFamily="34" charset="-128"/>
              </a:rPr>
              <a:t>Software Requirements</a:t>
            </a:r>
          </a:p>
        </p:txBody>
      </p:sp>
      <p:sp>
        <p:nvSpPr>
          <p:cNvPr id="3" name="TextBox 2"/>
          <p:cNvSpPr txBox="1"/>
          <p:nvPr/>
        </p:nvSpPr>
        <p:spPr>
          <a:xfrm>
            <a:off x="3165894" y="2001328"/>
            <a:ext cx="7677509" cy="3170099"/>
          </a:xfrm>
          <a:prstGeom prst="rect">
            <a:avLst/>
          </a:prstGeom>
          <a:noFill/>
        </p:spPr>
        <p:txBody>
          <a:bodyPr wrap="square" rtlCol="0">
            <a:spAutoFit/>
          </a:bodyPr>
          <a:lstStyle/>
          <a:p>
            <a:pPr marL="342900" indent="-342900">
              <a:buFont typeface="+mj-lt"/>
              <a:buAutoNum type="arabicPeriod"/>
            </a:pPr>
            <a:r>
              <a:rPr lang="en-US" sz="2000" dirty="0">
                <a:latin typeface="Arial Unicode MS" panose="020B0604020202020204" pitchFamily="34" charset="-128"/>
                <a:ea typeface="Arial Unicode MS" panose="020B0604020202020204" pitchFamily="34" charset="-128"/>
                <a:cs typeface="Arial Unicode MS" panose="020B0604020202020204" pitchFamily="34" charset="-128"/>
              </a:rPr>
              <a:t>Android API level 24 and higher.</a:t>
            </a:r>
          </a:p>
          <a:p>
            <a:pPr marL="342900" indent="-342900">
              <a:buFont typeface="+mj-lt"/>
              <a:buAutoNum type="arabicPeriod"/>
            </a:pPr>
            <a:endParaRPr lang="en-US" sz="2000" dirty="0">
              <a:latin typeface="Arial Unicode MS" panose="020B0604020202020204" pitchFamily="34" charset="-128"/>
              <a:ea typeface="Arial Unicode MS" panose="020B0604020202020204" pitchFamily="34" charset="-128"/>
              <a:cs typeface="Arial Unicode MS" panose="020B0604020202020204" pitchFamily="34" charset="-128"/>
            </a:endParaRPr>
          </a:p>
          <a:p>
            <a:pPr marL="342900" indent="-342900">
              <a:buFont typeface="+mj-lt"/>
              <a:buAutoNum type="arabicPeriod"/>
            </a:pPr>
            <a:r>
              <a:rPr lang="en-US" sz="2000" dirty="0">
                <a:latin typeface="Arial Unicode MS" panose="020B0604020202020204" pitchFamily="34" charset="-128"/>
                <a:ea typeface="Arial Unicode MS" panose="020B0604020202020204" pitchFamily="34" charset="-128"/>
                <a:cs typeface="Arial Unicode MS" panose="020B0604020202020204" pitchFamily="34" charset="-128"/>
              </a:rPr>
              <a:t>Standard Development Kit(SDK).</a:t>
            </a:r>
          </a:p>
          <a:p>
            <a:pPr marL="342900" indent="-342900">
              <a:buFont typeface="+mj-lt"/>
              <a:buAutoNum type="arabicPeriod"/>
            </a:pPr>
            <a:endParaRPr lang="en-US" sz="2000" dirty="0">
              <a:latin typeface="Arial Unicode MS" panose="020B0604020202020204" pitchFamily="34" charset="-128"/>
              <a:ea typeface="Arial Unicode MS" panose="020B0604020202020204" pitchFamily="34" charset="-128"/>
              <a:cs typeface="Arial Unicode MS" panose="020B0604020202020204" pitchFamily="34" charset="-128"/>
            </a:endParaRPr>
          </a:p>
          <a:p>
            <a:pPr marL="342900" indent="-342900">
              <a:buFont typeface="+mj-lt"/>
              <a:buAutoNum type="arabicPeriod"/>
            </a:pPr>
            <a:r>
              <a:rPr lang="en-US" sz="2000" dirty="0">
                <a:latin typeface="Arial Unicode MS" panose="020B0604020202020204" pitchFamily="34" charset="-128"/>
                <a:ea typeface="Arial Unicode MS" panose="020B0604020202020204" pitchFamily="34" charset="-128"/>
                <a:cs typeface="Arial Unicode MS" panose="020B0604020202020204" pitchFamily="34" charset="-128"/>
              </a:rPr>
              <a:t>Permissions </a:t>
            </a:r>
          </a:p>
          <a:p>
            <a:endParaRPr lang="en-US" sz="2000" dirty="0">
              <a:latin typeface="Arial Unicode MS" panose="020B0604020202020204" pitchFamily="34" charset="-128"/>
              <a:ea typeface="Arial Unicode MS" panose="020B0604020202020204" pitchFamily="34" charset="-128"/>
              <a:cs typeface="Arial Unicode MS" panose="020B0604020202020204" pitchFamily="34" charset="-128"/>
            </a:endParaRPr>
          </a:p>
          <a:p>
            <a:pPr marL="800100" lvl="1" indent="-342900">
              <a:buFont typeface="Wingdings" panose="05000000000000000000" pitchFamily="2" charset="2"/>
              <a:buChar char="Ø"/>
            </a:pPr>
            <a:r>
              <a:rPr lang="en-US" sz="1600" dirty="0">
                <a:latin typeface="Arial Unicode MS" panose="020B0604020202020204" pitchFamily="34" charset="-128"/>
                <a:ea typeface="Arial Unicode MS" panose="020B0604020202020204" pitchFamily="34" charset="-128"/>
                <a:cs typeface="Arial Unicode MS" panose="020B0604020202020204" pitchFamily="34" charset="-128"/>
              </a:rPr>
              <a:t>INTERNET</a:t>
            </a:r>
          </a:p>
          <a:p>
            <a:pPr lvl="1"/>
            <a:endParaRPr lang="en-US" sz="1600" dirty="0">
              <a:latin typeface="Arial Unicode MS" panose="020B0604020202020204" pitchFamily="34" charset="-128"/>
              <a:ea typeface="Arial Unicode MS" panose="020B0604020202020204" pitchFamily="34" charset="-128"/>
              <a:cs typeface="Arial Unicode MS" panose="020B0604020202020204" pitchFamily="34" charset="-128"/>
            </a:endParaRPr>
          </a:p>
          <a:p>
            <a:pPr marL="800100" lvl="1" indent="-342900">
              <a:buFont typeface="Wingdings" panose="05000000000000000000" pitchFamily="2" charset="2"/>
              <a:buChar char="Ø"/>
            </a:pPr>
            <a:r>
              <a:rPr lang="en-US" sz="1600" dirty="0">
                <a:latin typeface="Arial Unicode MS" panose="020B0604020202020204" pitchFamily="34" charset="-128"/>
                <a:ea typeface="Arial Unicode MS" panose="020B0604020202020204" pitchFamily="34" charset="-128"/>
                <a:cs typeface="Arial Unicode MS" panose="020B0604020202020204" pitchFamily="34" charset="-128"/>
              </a:rPr>
              <a:t>ACCESS_NETWORK_STATE</a:t>
            </a:r>
          </a:p>
          <a:p>
            <a:pPr lvl="1"/>
            <a:endParaRPr lang="en-US" sz="1600" dirty="0">
              <a:latin typeface="Arial Unicode MS" panose="020B0604020202020204" pitchFamily="34" charset="-128"/>
              <a:ea typeface="Arial Unicode MS" panose="020B0604020202020204" pitchFamily="34" charset="-128"/>
              <a:cs typeface="Arial Unicode MS" panose="020B0604020202020204" pitchFamily="34" charset="-128"/>
            </a:endParaRPr>
          </a:p>
          <a:p>
            <a:pPr marL="800100" lvl="1" indent="-342900">
              <a:buFont typeface="Wingdings" panose="05000000000000000000" pitchFamily="2" charset="2"/>
              <a:buChar char="Ø"/>
            </a:pPr>
            <a:r>
              <a:rPr lang="en-US" sz="1600" dirty="0">
                <a:latin typeface="Arial Unicode MS" panose="020B0604020202020204" pitchFamily="34" charset="-128"/>
                <a:ea typeface="Arial Unicode MS" panose="020B0604020202020204" pitchFamily="34" charset="-128"/>
                <a:cs typeface="Arial Unicode MS" panose="020B0604020202020204" pitchFamily="34" charset="-128"/>
              </a:rPr>
              <a:t>ACCESS_WIFI_STATE</a:t>
            </a:r>
          </a:p>
        </p:txBody>
      </p:sp>
    </p:spTree>
    <p:extLst>
      <p:ext uri="{BB962C8B-B14F-4D97-AF65-F5344CB8AC3E}">
        <p14:creationId xmlns:p14="http://schemas.microsoft.com/office/powerpoint/2010/main" val="1465101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552091"/>
            <a:ext cx="7792720" cy="584775"/>
          </a:xfrm>
          <a:prstGeom prst="rect">
            <a:avLst/>
          </a:prstGeom>
          <a:noFill/>
        </p:spPr>
        <p:txBody>
          <a:bodyPr wrap="square" rtlCol="0">
            <a:spAutoFit/>
          </a:bodyPr>
          <a:lstStyle/>
          <a:p>
            <a:pPr algn="ctr"/>
            <a:r>
              <a:rPr lang="en-US" sz="3200" b="1" u="sng" dirty="0">
                <a:latin typeface="Arial Unicode MS" panose="020B0604020202020204" pitchFamily="34" charset="-128"/>
                <a:ea typeface="Arial Unicode MS" panose="020B0604020202020204" pitchFamily="34" charset="-128"/>
                <a:cs typeface="Arial Unicode MS" panose="020B0604020202020204" pitchFamily="34" charset="-128"/>
              </a:rPr>
              <a:t>Tools and Technology</a:t>
            </a:r>
          </a:p>
        </p:txBody>
      </p:sp>
      <p:sp>
        <p:nvSpPr>
          <p:cNvPr id="3" name="TextBox 2"/>
          <p:cNvSpPr txBox="1"/>
          <p:nvPr/>
        </p:nvSpPr>
        <p:spPr>
          <a:xfrm>
            <a:off x="3064294" y="1904704"/>
            <a:ext cx="7677509" cy="4401205"/>
          </a:xfrm>
          <a:prstGeom prst="rect">
            <a:avLst/>
          </a:prstGeom>
          <a:noFill/>
        </p:spPr>
        <p:txBody>
          <a:bodyPr wrap="square" rtlCol="0">
            <a:spAutoFit/>
          </a:bodyPr>
          <a:lstStyle/>
          <a:p>
            <a:r>
              <a:rPr lang="en-US" sz="2000" b="1" dirty="0">
                <a:latin typeface="Arial Unicode MS" panose="020B0604020202020204" pitchFamily="34" charset="-128"/>
                <a:ea typeface="Arial Unicode MS" panose="020B0604020202020204" pitchFamily="34" charset="-128"/>
                <a:cs typeface="Arial Unicode MS" panose="020B0604020202020204" pitchFamily="34" charset="-128"/>
              </a:rPr>
              <a:t>I   </a:t>
            </a:r>
            <a:r>
              <a:rPr lang="en-US" sz="2000" b="1" u="sng" dirty="0">
                <a:latin typeface="Arial Unicode MS" panose="020B0604020202020204" pitchFamily="34" charset="-128"/>
                <a:ea typeface="Arial Unicode MS" panose="020B0604020202020204" pitchFamily="34" charset="-128"/>
                <a:cs typeface="Arial Unicode MS" panose="020B0604020202020204" pitchFamily="34" charset="-128"/>
              </a:rPr>
              <a:t> Tools :</a:t>
            </a:r>
          </a:p>
          <a:p>
            <a:endParaRPr lang="en-US" sz="2000" b="1" u="sng" dirty="0">
              <a:latin typeface="Arial Unicode MS" panose="020B0604020202020204" pitchFamily="34" charset="-128"/>
              <a:ea typeface="Arial Unicode MS" panose="020B0604020202020204" pitchFamily="34" charset="-128"/>
              <a:cs typeface="Arial Unicode MS" panose="020B0604020202020204" pitchFamily="34" charset="-128"/>
            </a:endParaRPr>
          </a:p>
          <a:p>
            <a:pPr marL="914400" lvl="1" indent="-457200">
              <a:buFont typeface="+mj-lt"/>
              <a:buAutoNum type="arabicPeriod"/>
            </a:pPr>
            <a:r>
              <a:rPr lang="en-US" sz="2000" dirty="0">
                <a:latin typeface="Arial Unicode MS" panose="020B0604020202020204" pitchFamily="34" charset="-128"/>
                <a:ea typeface="Arial Unicode MS" panose="020B0604020202020204" pitchFamily="34" charset="-128"/>
                <a:cs typeface="Arial Unicode MS" panose="020B0604020202020204" pitchFamily="34" charset="-128"/>
              </a:rPr>
              <a:t>Android Studio.</a:t>
            </a:r>
          </a:p>
          <a:p>
            <a:pPr marL="914400" lvl="1" indent="-457200">
              <a:buFont typeface="+mj-lt"/>
              <a:buAutoNum type="arabicPeriod"/>
            </a:pPr>
            <a:r>
              <a:rPr lang="en-US" sz="2000" dirty="0">
                <a:latin typeface="Arial Unicode MS" panose="020B0604020202020204" pitchFamily="34" charset="-128"/>
                <a:ea typeface="Arial Unicode MS" panose="020B0604020202020204" pitchFamily="34" charset="-128"/>
                <a:cs typeface="Arial Unicode MS" panose="020B0604020202020204" pitchFamily="34" charset="-128"/>
              </a:rPr>
              <a:t>Firebase.</a:t>
            </a:r>
          </a:p>
          <a:p>
            <a:pPr marL="914400" lvl="1" indent="-457200">
              <a:buFont typeface="+mj-lt"/>
              <a:buAutoNum type="arabicPeriod"/>
            </a:pPr>
            <a:r>
              <a:rPr lang="en-US" sz="2000" dirty="0">
                <a:latin typeface="Arial Unicode MS" panose="020B0604020202020204" pitchFamily="34" charset="-128"/>
                <a:ea typeface="Arial Unicode MS" panose="020B0604020202020204" pitchFamily="34" charset="-128"/>
                <a:cs typeface="Arial Unicode MS" panose="020B0604020202020204" pitchFamily="34" charset="-128"/>
              </a:rPr>
              <a:t>JDK.</a:t>
            </a:r>
          </a:p>
          <a:p>
            <a:pPr marL="914400" lvl="1" indent="-457200">
              <a:buFont typeface="+mj-lt"/>
              <a:buAutoNum type="arabicPeriod"/>
            </a:pPr>
            <a:endParaRPr lang="en-US" sz="2000" dirty="0">
              <a:latin typeface="Arial Unicode MS" panose="020B0604020202020204" pitchFamily="34" charset="-128"/>
              <a:ea typeface="Arial Unicode MS" panose="020B0604020202020204" pitchFamily="34" charset="-128"/>
              <a:cs typeface="Arial Unicode MS" panose="020B0604020202020204" pitchFamily="34" charset="-128"/>
            </a:endParaRPr>
          </a:p>
          <a:p>
            <a:r>
              <a:rPr lang="en-US" sz="2000" b="1" dirty="0">
                <a:latin typeface="Arial Unicode MS" panose="020B0604020202020204" pitchFamily="34" charset="-128"/>
                <a:ea typeface="Arial Unicode MS" panose="020B0604020202020204" pitchFamily="34" charset="-128"/>
                <a:cs typeface="Arial Unicode MS" panose="020B0604020202020204" pitchFamily="34" charset="-128"/>
              </a:rPr>
              <a:t>II    </a:t>
            </a:r>
            <a:r>
              <a:rPr lang="en-US" sz="2000" b="1" u="sng" dirty="0">
                <a:latin typeface="Arial Unicode MS" panose="020B0604020202020204" pitchFamily="34" charset="-128"/>
                <a:ea typeface="Arial Unicode MS" panose="020B0604020202020204" pitchFamily="34" charset="-128"/>
                <a:cs typeface="Arial Unicode MS" panose="020B0604020202020204" pitchFamily="34" charset="-128"/>
              </a:rPr>
              <a:t>Technology :</a:t>
            </a:r>
          </a:p>
          <a:p>
            <a:endParaRPr lang="en-US" sz="2000" b="1" u="sng" dirty="0">
              <a:latin typeface="Arial Unicode MS" panose="020B0604020202020204" pitchFamily="34" charset="-128"/>
              <a:ea typeface="Arial Unicode MS" panose="020B0604020202020204" pitchFamily="34" charset="-128"/>
              <a:cs typeface="Arial Unicode MS" panose="020B0604020202020204" pitchFamily="34" charset="-128"/>
            </a:endParaRPr>
          </a:p>
          <a:p>
            <a:pPr marL="914400" lvl="1" indent="-457200">
              <a:buFont typeface="+mj-lt"/>
              <a:buAutoNum type="arabicPeriod"/>
            </a:pPr>
            <a:r>
              <a:rPr lang="en-US" sz="2000" dirty="0">
                <a:latin typeface="Arial Unicode MS" panose="020B0604020202020204" pitchFamily="34" charset="-128"/>
                <a:ea typeface="Arial Unicode MS" panose="020B0604020202020204" pitchFamily="34" charset="-128"/>
                <a:cs typeface="Arial Unicode MS" panose="020B0604020202020204" pitchFamily="34" charset="-128"/>
              </a:rPr>
              <a:t>Java</a:t>
            </a:r>
          </a:p>
          <a:p>
            <a:endParaRPr lang="en-US" sz="2000" dirty="0">
              <a:latin typeface="Arial Unicode MS" panose="020B0604020202020204" pitchFamily="34" charset="-128"/>
              <a:ea typeface="Arial Unicode MS" panose="020B0604020202020204" pitchFamily="34" charset="-128"/>
              <a:cs typeface="Arial Unicode MS" panose="020B0604020202020204" pitchFamily="34" charset="-128"/>
            </a:endParaRPr>
          </a:p>
          <a:p>
            <a:r>
              <a:rPr lang="en-US" sz="2000" b="1" dirty="0">
                <a:latin typeface="Arial Unicode MS" panose="020B0604020202020204" pitchFamily="34" charset="-128"/>
                <a:ea typeface="Arial Unicode MS" panose="020B0604020202020204" pitchFamily="34" charset="-128"/>
                <a:cs typeface="Arial Unicode MS" panose="020B0604020202020204" pitchFamily="34" charset="-128"/>
              </a:rPr>
              <a:t>III    </a:t>
            </a:r>
            <a:r>
              <a:rPr lang="en-US" sz="2000" b="1" u="sng" dirty="0">
                <a:latin typeface="Arial Unicode MS" panose="020B0604020202020204" pitchFamily="34" charset="-128"/>
                <a:ea typeface="Arial Unicode MS" panose="020B0604020202020204" pitchFamily="34" charset="-128"/>
                <a:cs typeface="Arial Unicode MS" panose="020B0604020202020204" pitchFamily="34" charset="-128"/>
              </a:rPr>
              <a:t>API :</a:t>
            </a:r>
          </a:p>
          <a:p>
            <a:endParaRPr lang="en-US" sz="2000" b="1" u="sng" dirty="0">
              <a:latin typeface="Arial Unicode MS" panose="020B0604020202020204" pitchFamily="34" charset="-128"/>
              <a:ea typeface="Arial Unicode MS" panose="020B0604020202020204" pitchFamily="34" charset="-128"/>
              <a:cs typeface="Arial Unicode MS" panose="020B0604020202020204" pitchFamily="34" charset="-128"/>
            </a:endParaRPr>
          </a:p>
          <a:p>
            <a:pPr marL="914400" lvl="1" indent="-457200">
              <a:buFont typeface="+mj-lt"/>
              <a:buAutoNum type="arabicPeriod"/>
            </a:pPr>
            <a:r>
              <a:rPr lang="en-US" sz="2000" dirty="0">
                <a:latin typeface="Arial Unicode MS" panose="020B0604020202020204" pitchFamily="34" charset="-128"/>
                <a:ea typeface="Arial Unicode MS" panose="020B0604020202020204" pitchFamily="34" charset="-128"/>
                <a:cs typeface="Arial Unicode MS" panose="020B0604020202020204" pitchFamily="34" charset="-128"/>
              </a:rPr>
              <a:t>News API.</a:t>
            </a:r>
          </a:p>
          <a:p>
            <a:pPr marL="342900" indent="-342900">
              <a:buFont typeface="+mj-lt"/>
              <a:buAutoNum type="arabicPeriod"/>
            </a:pPr>
            <a:endParaRPr lang="en-US" sz="20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Tree>
    <p:extLst>
      <p:ext uri="{BB962C8B-B14F-4D97-AF65-F5344CB8AC3E}">
        <p14:creationId xmlns:p14="http://schemas.microsoft.com/office/powerpoint/2010/main" val="32339864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552091"/>
            <a:ext cx="12192000" cy="584775"/>
          </a:xfrm>
          <a:prstGeom prst="rect">
            <a:avLst/>
          </a:prstGeom>
          <a:noFill/>
        </p:spPr>
        <p:txBody>
          <a:bodyPr wrap="square" rtlCol="0">
            <a:spAutoFit/>
          </a:bodyPr>
          <a:lstStyle/>
          <a:p>
            <a:pPr algn="ctr"/>
            <a:r>
              <a:rPr lang="en-US" sz="3200" b="1" u="sng" dirty="0">
                <a:latin typeface="Arial Unicode MS" panose="020B0604020202020204" pitchFamily="34" charset="-128"/>
                <a:ea typeface="Arial Unicode MS" panose="020B0604020202020204" pitchFamily="34" charset="-128"/>
                <a:cs typeface="Arial Unicode MS" panose="020B0604020202020204" pitchFamily="34" charset="-128"/>
              </a:rPr>
              <a:t>System Diagram</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45437" y="1745676"/>
            <a:ext cx="6286194" cy="4396332"/>
          </a:xfrm>
          <a:prstGeom prst="rect">
            <a:avLst/>
          </a:prstGeom>
        </p:spPr>
      </p:pic>
    </p:spTree>
    <p:extLst>
      <p:ext uri="{BB962C8B-B14F-4D97-AF65-F5344CB8AC3E}">
        <p14:creationId xmlns:p14="http://schemas.microsoft.com/office/powerpoint/2010/main" val="6674060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552091"/>
            <a:ext cx="12192000" cy="584775"/>
          </a:xfrm>
          <a:prstGeom prst="rect">
            <a:avLst/>
          </a:prstGeom>
          <a:noFill/>
        </p:spPr>
        <p:txBody>
          <a:bodyPr wrap="square" rtlCol="0">
            <a:spAutoFit/>
          </a:bodyPr>
          <a:lstStyle/>
          <a:p>
            <a:pPr algn="ctr"/>
            <a:r>
              <a:rPr lang="en-US" sz="3200" b="1" u="sng" dirty="0">
                <a:latin typeface="Arial Unicode MS" panose="020B0604020202020204" pitchFamily="34" charset="-128"/>
                <a:ea typeface="Arial Unicode MS" panose="020B0604020202020204" pitchFamily="34" charset="-128"/>
                <a:cs typeface="Arial Unicode MS" panose="020B0604020202020204" pitchFamily="34" charset="-128"/>
              </a:rPr>
              <a:t>Conclusion</a:t>
            </a:r>
          </a:p>
        </p:txBody>
      </p:sp>
      <p:sp>
        <p:nvSpPr>
          <p:cNvPr id="4" name="TextBox 3"/>
          <p:cNvSpPr txBox="1"/>
          <p:nvPr/>
        </p:nvSpPr>
        <p:spPr>
          <a:xfrm>
            <a:off x="3165894" y="2001328"/>
            <a:ext cx="7677509" cy="1938992"/>
          </a:xfrm>
          <a:prstGeom prst="rect">
            <a:avLst/>
          </a:prstGeom>
          <a:noFill/>
        </p:spPr>
        <p:txBody>
          <a:bodyPr wrap="square" rtlCol="0">
            <a:spAutoFit/>
          </a:bodyPr>
          <a:lstStyle/>
          <a:p>
            <a:r>
              <a:rPr lang="en-US" sz="2000" dirty="0">
                <a:latin typeface="Arial Unicode MS" panose="020B0604020202020204" pitchFamily="34" charset="-128"/>
                <a:ea typeface="Arial Unicode MS" panose="020B0604020202020204" pitchFamily="34" charset="-128"/>
                <a:cs typeface="Arial Unicode MS" panose="020B0604020202020204" pitchFamily="34" charset="-128"/>
              </a:rPr>
              <a:t>MEETUP is a powerful tool which can help you to enhance knowledge about various categories such as Science, Technology, Business, Health. Can make you to be up to date. MEETUP can increase your visibility, enhance relationship, establish two way communication between users. Keep in touch with friends and extended family, enhance social life.</a:t>
            </a:r>
          </a:p>
        </p:txBody>
      </p:sp>
    </p:spTree>
    <p:extLst>
      <p:ext uri="{BB962C8B-B14F-4D97-AF65-F5344CB8AC3E}">
        <p14:creationId xmlns:p14="http://schemas.microsoft.com/office/powerpoint/2010/main" val="309794012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955</TotalTime>
  <Words>331</Words>
  <Application>Microsoft Office PowerPoint</Application>
  <PresentationFormat>Widescreen</PresentationFormat>
  <Paragraphs>99</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Arial Unicode MS</vt:lpstr>
      <vt:lpstr>Corbel</vt:lpstr>
      <vt:lpstr>Wingdings</vt:lpstr>
      <vt:lpstr>Parallax</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Krishna Patil</dc:creator>
  <cp:lastModifiedBy>Mani Sai Prasad Masupalli</cp:lastModifiedBy>
  <cp:revision>20</cp:revision>
  <dcterms:created xsi:type="dcterms:W3CDTF">2022-01-01T12:57:07Z</dcterms:created>
  <dcterms:modified xsi:type="dcterms:W3CDTF">2022-09-13T14:33:40Z</dcterms:modified>
</cp:coreProperties>
</file>